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110" d="100"/>
          <a:sy n="110" d="100"/>
        </p:scale>
        <p:origin x="7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4E75A5-A92A-485D-BA4C-98AC769FA29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C4E75A5-A92A-485D-BA4C-98AC769FA29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C4E75A5-A92A-485D-BA4C-98AC769FA29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C4E75A5-A92A-485D-BA4C-98AC769FA29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7C4E75A5-A92A-485D-BA4C-98AC769FA29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7C4E75A5-A92A-485D-BA4C-98AC769FA29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7C4E75A5-A92A-485D-BA4C-98AC769FA291}"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4E75A5-A92A-485D-BA4C-98AC769FA291}"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E75A5-A92A-485D-BA4C-98AC769FA291}"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7C4E75A5-A92A-485D-BA4C-98AC769FA29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7C4E75A5-A92A-485D-BA4C-98AC769FA29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5C993-D729-465C-933A-F62C8765FFA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E75A5-A92A-485D-BA4C-98AC769FA291}"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5C993-D729-465C-933A-F62C8765FFA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do </a:t>
            </a:r>
            <a:r>
              <a:rPr lang="en-US" dirty="0" err="1" smtClean="0"/>
              <a:t>skolimowski</a:t>
            </a:r>
            <a:r>
              <a:rPr lang="en-US" dirty="0" smtClean="0"/>
              <a:t> and Bunge define technology?</a:t>
            </a:r>
            <a:endParaRPr lang="en-US" dirty="0"/>
          </a:p>
        </p:txBody>
      </p:sp>
      <p:sp>
        <p:nvSpPr>
          <p:cNvPr id="3" name="Subtitle 2"/>
          <p:cNvSpPr>
            <a:spLocks noGrp="1"/>
          </p:cNvSpPr>
          <p:nvPr>
            <p:ph type="subTitle" idx="1"/>
          </p:nvPr>
        </p:nvSpPr>
        <p:spPr/>
        <p:txBody>
          <a:bodyPr>
            <a:normAutofit fontScale="65000" lnSpcReduction="20000"/>
          </a:bodyPr>
          <a:lstStyle/>
          <a:p>
            <a:r>
              <a:rPr lang="en-US" dirty="0" err="1" smtClean="0"/>
              <a:t>Henryk</a:t>
            </a:r>
            <a:r>
              <a:rPr lang="en-US" dirty="0" smtClean="0"/>
              <a:t> </a:t>
            </a:r>
            <a:r>
              <a:rPr lang="en-US" dirty="0" err="1" smtClean="0"/>
              <a:t>Skolimowski</a:t>
            </a:r>
            <a:r>
              <a:rPr lang="en-US" dirty="0" smtClean="0"/>
              <a:t> argued  that technology is something quiet different from science as he phrased, science concern itself with what is, whereas technology concerns itself with what is to be (1966). </a:t>
            </a:r>
            <a:r>
              <a:rPr lang="en-US" dirty="0" err="1" smtClean="0"/>
              <a:t>Skolimowski</a:t>
            </a:r>
            <a:r>
              <a:rPr lang="en-US" dirty="0" smtClean="0"/>
              <a:t> asserted that our technological pursuits consist in providing means for constructing objects according to our desires and dreams.</a:t>
            </a:r>
            <a:endParaRPr lang="en-US" dirty="0" smtClean="0"/>
          </a:p>
          <a:p>
            <a:r>
              <a:rPr lang="en-US" dirty="0" smtClean="0"/>
              <a:t> Bunge’s Philosophy of technology consists of theories, grounded rules and data, he defines technology as the application of theories and method of science to practical action, and remarked that technology is essentially connected science and its method, otherwise it would be pure techniques.</a:t>
            </a:r>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t>What are the criteria in differentiating between science and technology?</a:t>
            </a:r>
            <a:endParaRPr lang="en-US" b="1"/>
          </a:p>
        </p:txBody>
      </p:sp>
      <p:sp>
        <p:nvSpPr>
          <p:cNvPr id="3" name="Content Placeholder 2"/>
          <p:cNvSpPr>
            <a:spLocks noGrp="1"/>
          </p:cNvSpPr>
          <p:nvPr>
            <p:ph idx="1"/>
          </p:nvPr>
        </p:nvSpPr>
        <p:spPr/>
        <p:txBody>
          <a:bodyPr>
            <a:normAutofit fontScale="25000"/>
          </a:bodyPr>
          <a:p>
            <a:pPr marL="0" indent="0">
              <a:buNone/>
            </a:pPr>
            <a:r>
              <a:rPr lang="en-US" sz="3000"/>
              <a:t>Te</a:t>
            </a:r>
            <a:r>
              <a:rPr lang="en-US" sz="6000"/>
              <a:t>chnology and science are used in similar scenarios because of their close relationship with each other. But one must remember that science and technology, although interlinked, are distinct. The goal of science is to acquire knowledge, while the goal of technology is to create products implementing scientific principles. Here, we look at the various differences between science and technology. The difference between science and technology is clearly explained below.</a:t>
            </a:r>
            <a:endParaRPr lang="en-US" sz="6000"/>
          </a:p>
          <a:p>
            <a:pPr marL="0" indent="0">
              <a:buNone/>
            </a:pPr>
            <a:r>
              <a:rPr lang="en-US" sz="6000"/>
              <a:t>1. purpose- science seek to understand natural phenomena for the sake of knowledge while technology aim to solve practical problems and improve human life by useful products or process.</a:t>
            </a:r>
            <a:endParaRPr lang="en-US" sz="6000"/>
          </a:p>
          <a:p>
            <a:pPr marL="0" indent="0">
              <a:buNone/>
            </a:pPr>
            <a:r>
              <a:rPr lang="en-US" sz="6000"/>
              <a:t>2. outcome- science produces knowledge, theories , and understanding about the natural world while technology results in the development products, tools, system and processes that address specific problems or enhance human activities.</a:t>
            </a:r>
            <a:endParaRPr lang="en-US" sz="6000"/>
          </a:p>
          <a:p>
            <a:pPr marL="0" indent="0">
              <a:buNone/>
            </a:pPr>
            <a:r>
              <a:rPr lang="en-US" sz="6000"/>
              <a:t>3. objective- science aim to understand and natural phenomena often through observation, experimentation and the formulation of theories, while technology aim to create products, and process to meet human needs and solve practical problems.</a:t>
            </a:r>
            <a:endParaRPr lang="en-US" sz="6000"/>
          </a:p>
          <a:p>
            <a:pPr marL="0" indent="0">
              <a:buNone/>
            </a:pPr>
            <a:r>
              <a:rPr lang="en-US" sz="6000"/>
              <a:t>4. Methodology- Science relies on scientific method, which include observation, hypothesis, formation, experimentation, data collection and analysis</a:t>
            </a:r>
            <a:endParaRPr lang="en-US" sz="6000"/>
          </a:p>
          <a:p>
            <a:pPr marL="0" indent="0">
              <a:buNone/>
            </a:pPr>
            <a:r>
              <a:rPr lang="en-US" sz="6000"/>
              <a:t>Technology involves engineering and applied sciences, focusing on the design, development and optimization of practical solutions.</a:t>
            </a:r>
            <a:endParaRPr lang="en-US" sz="6000"/>
          </a:p>
          <a:p>
            <a:pPr marL="0" indent="0">
              <a:buNone/>
            </a:pPr>
            <a:r>
              <a:rPr lang="en-US" sz="6000"/>
              <a:t>5. Knowlegde generation- Science generate knowledge through research and discovery, contributing to deeper understanding of the natural world.</a:t>
            </a:r>
            <a:endParaRPr lang="en-US" sz="6000"/>
          </a:p>
          <a:p>
            <a:pPr marL="0" indent="0">
              <a:buNone/>
            </a:pPr>
            <a:r>
              <a:rPr lang="en-US" sz="6000"/>
              <a:t>Technology applies existing scientific knowlegde to create useful product or process</a:t>
            </a:r>
            <a:endParaRPr lang="en-US" sz="6000"/>
          </a:p>
          <a:p>
            <a:pPr marL="0" indent="0">
              <a:buNone/>
            </a:pPr>
            <a:r>
              <a:rPr lang="en-US" sz="6000"/>
              <a:t>6. Development Cycles- Science is ongoing and cumulative, build on existing knowledge over time while technology is interactive and is often involves continous improvement, innovation and adaptation to changing needs.</a:t>
            </a:r>
            <a:endParaRPr lang="en-US" sz="6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t>Explain the main points of both authors when they try to find relationship between science and technology</a:t>
            </a:r>
            <a:r>
              <a:rPr lang="en-US"/>
              <a:t>.</a:t>
            </a:r>
            <a:endParaRPr lang="en-US"/>
          </a:p>
        </p:txBody>
      </p:sp>
      <p:sp>
        <p:nvSpPr>
          <p:cNvPr id="3" name="Content Placeholder 2"/>
          <p:cNvSpPr>
            <a:spLocks noGrp="1"/>
          </p:cNvSpPr>
          <p:nvPr>
            <p:ph idx="1"/>
          </p:nvPr>
        </p:nvSpPr>
        <p:spPr/>
        <p:txBody>
          <a:bodyPr>
            <a:normAutofit fontScale="90000" lnSpcReduction="10000"/>
          </a:bodyPr>
          <a:p>
            <a:r>
              <a:rPr lang="en-US" dirty="0" err="1" smtClean="0">
                <a:sym typeface="+mn-ea"/>
              </a:rPr>
              <a:t>Skolimowski attacked this identification base on historical evidence, he argued that in the development of technology, there are cases where technological designs have supported pure scientific research, rather than other way round if technology were applied science. Henryk</a:t>
            </a:r>
            <a:r>
              <a:rPr lang="en-US" dirty="0" smtClean="0">
                <a:sym typeface="+mn-ea"/>
              </a:rPr>
              <a:t> </a:t>
            </a:r>
            <a:r>
              <a:rPr lang="en-US" dirty="0" err="1" smtClean="0">
                <a:sym typeface="+mn-ea"/>
              </a:rPr>
              <a:t>Skolimowski</a:t>
            </a:r>
            <a:r>
              <a:rPr lang="en-US" dirty="0" smtClean="0">
                <a:sym typeface="+mn-ea"/>
              </a:rPr>
              <a:t> argued  that technology is something quiet different from science as he phrased, science concern itself with what is, whereas technology concerns itself with what is to be (1966). </a:t>
            </a:r>
            <a:r>
              <a:rPr lang="en-US" dirty="0" err="1" smtClean="0">
                <a:sym typeface="+mn-ea"/>
              </a:rPr>
              <a:t>Skolimowski</a:t>
            </a:r>
            <a:r>
              <a:rPr lang="en-US" dirty="0" smtClean="0">
                <a:sym typeface="+mn-ea"/>
              </a:rPr>
              <a:t> asserted that our technological pursuits consist in providing means for constructing objects according to our desires and dreams.</a:t>
            </a:r>
            <a:endParaRPr lang="en-US" dirty="0" smtClean="0"/>
          </a:p>
          <a:p>
            <a:r>
              <a:rPr lang="en-US" dirty="0" smtClean="0">
                <a:sym typeface="+mn-ea"/>
              </a:rPr>
              <a:t> Bunge’s Philosophy of technology consists of theories, grounded rules and data, he defines technology as the application of theories and method of science to practical action, and remarked that technology is essentially connected science and its method, otherwise it would be pure techniques.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what happens in design process</a:t>
            </a:r>
            <a:endParaRPr lang="en-US"/>
          </a:p>
        </p:txBody>
      </p:sp>
      <p:sp>
        <p:nvSpPr>
          <p:cNvPr id="3" name="Content Placeholder 2"/>
          <p:cNvSpPr>
            <a:spLocks noGrp="1"/>
          </p:cNvSpPr>
          <p:nvPr>
            <p:ph idx="1"/>
          </p:nvPr>
        </p:nvSpPr>
        <p:spPr/>
        <p:txBody>
          <a:bodyPr/>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3640</Words>
  <Application>WPS Presentation</Application>
  <PresentationFormat>Widescreen</PresentationFormat>
  <Paragraphs>43</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Office Theme</vt:lpstr>
      <vt:lpstr>How do skolimowski and Bunge define technology?</vt:lpstr>
      <vt:lpstr>What are the criteria in differentiating between science and technology?</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skolimowski and Bunge define technology</dc:title>
  <dc:creator>Mac</dc:creator>
  <cp:lastModifiedBy>Mac</cp:lastModifiedBy>
  <cp:revision>7</cp:revision>
  <dcterms:created xsi:type="dcterms:W3CDTF">2024-01-03T10:16:00Z</dcterms:created>
  <dcterms:modified xsi:type="dcterms:W3CDTF">2024-01-03T13:42:43Z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8FEBFC29ECAD47038C0F3C17FC9AE8D1_12</vt:lpwstr>
  </property>
  <property fmtid="{D5CDD505-2E9C-101B-9397-08002B2CF9AE}" pid="3" name="KSOProductBuildVer">
    <vt:lpwstr>1033-12.2.0.13359</vt:lpwstr>
  </property>
</Properties>
</file>