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13139-DF26-4201-B67F-9D64D8C11BF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00704-0AE3-4395-AC6B-41C387F23B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USING PRIME FACTORIZATION TO SOLVE GREATEST COMMON FACTOR AND LEAST COMMON MULTIPLE.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838200"/>
            <a:ext cx="8534400" cy="4800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600" dirty="0"/>
              <a:t> P</a:t>
            </a:r>
            <a:r>
              <a:rPr lang="en-US" sz="1600" dirty="0" smtClean="0"/>
              <a:t>rime factorization is simply expressing a number as a product of its prime factors  and is one of  the methods of solving of for GCF and LCM . A prime number is  a number with only two divisors that is 1 and itself. Examples include 2, 3, 5, 7, 11, 13 etc</a:t>
            </a:r>
          </a:p>
          <a:p>
            <a:pPr algn="l"/>
            <a:r>
              <a:rPr lang="en-US" sz="1600" b="1" dirty="0" smtClean="0"/>
              <a:t>LEAST COMMON MULTIPLE BY PRIME FACTORIZATION METHOD</a:t>
            </a:r>
            <a:r>
              <a:rPr lang="en-US" sz="1600" dirty="0" smtClean="0"/>
              <a:t>.</a:t>
            </a:r>
          </a:p>
          <a:p>
            <a:pPr algn="l"/>
            <a:r>
              <a:rPr lang="en-US" sz="1600" dirty="0" smtClean="0"/>
              <a:t>Example find the LCM of 12, 20, 30  </a:t>
            </a:r>
          </a:p>
          <a:p>
            <a:pPr algn="l"/>
            <a:r>
              <a:rPr lang="en-US" sz="1600" b="1" dirty="0" smtClean="0"/>
              <a:t>STEP 1; write each number as a  product of its prime factors</a:t>
            </a:r>
            <a:r>
              <a:rPr lang="en-US" sz="1600" dirty="0" smtClean="0"/>
              <a:t>.</a:t>
            </a:r>
          </a:p>
          <a:p>
            <a:pPr algn="l"/>
            <a:r>
              <a:rPr lang="en-US" sz="1600" dirty="0" smtClean="0"/>
              <a:t>12= 2×2×3 = 2^2 × 3   20= 2×2×5= 2^2× 5    30= 2×3×5= 2×3×5</a:t>
            </a:r>
          </a:p>
          <a:p>
            <a:pPr algn="l"/>
            <a:r>
              <a:rPr lang="en-US" sz="1600" b="1" dirty="0" smtClean="0"/>
              <a:t>STEP 2; multiply all the prime factors with highest degree</a:t>
            </a:r>
          </a:p>
          <a:p>
            <a:pPr algn="l"/>
            <a:r>
              <a:rPr lang="en-US" sz="1600" dirty="0" smtClean="0"/>
              <a:t>Here we have 2 raised to a power of 2 and other prime factors each with a power of 1 . That is 3 and 5 . </a:t>
            </a:r>
          </a:p>
          <a:p>
            <a:pPr algn="l"/>
            <a:r>
              <a:rPr lang="en-US" sz="1600" dirty="0" smtClean="0"/>
              <a:t>Therefore the LCM of 12, 20 , 30 = 2^2×3×5= 60</a:t>
            </a:r>
          </a:p>
          <a:p>
            <a:pPr algn="l"/>
            <a:r>
              <a:rPr lang="en-US" sz="1600" b="1" dirty="0" smtClean="0"/>
              <a:t>GREATEST COMMON MULTIPLE BY  PRIME FACTORIZATION METHOD</a:t>
            </a:r>
            <a:r>
              <a:rPr lang="en-US" sz="1600" dirty="0" smtClean="0"/>
              <a:t>. </a:t>
            </a:r>
          </a:p>
          <a:p>
            <a:pPr algn="l"/>
            <a:r>
              <a:rPr lang="en-US" sz="1600" dirty="0" smtClean="0"/>
              <a:t>Example find the GCD of  36, 60, 84.</a:t>
            </a:r>
          </a:p>
          <a:p>
            <a:pPr algn="l"/>
            <a:r>
              <a:rPr lang="en-US" sz="1600" b="1" dirty="0" smtClean="0"/>
              <a:t>STEP 1; Write each number as a product of its prime factors.</a:t>
            </a:r>
          </a:p>
          <a:p>
            <a:pPr algn="l"/>
            <a:r>
              <a:rPr lang="en-US" sz="1600" dirty="0" smtClean="0"/>
              <a:t>36= 2×2×3×3= 2^2×3^3   60= 2×2×3×5= 2^2 ×3×5   84= 2×2×3×7= 2^2 ×3×7</a:t>
            </a:r>
          </a:p>
          <a:p>
            <a:pPr algn="l"/>
            <a:r>
              <a:rPr lang="en-US" sz="1600" b="1" dirty="0" smtClean="0"/>
              <a:t>STEP 2; multiply all common prime factors with the lowest degree</a:t>
            </a:r>
          </a:p>
          <a:p>
            <a:pPr algn="l"/>
            <a:r>
              <a:rPr lang="en-US" sz="1600" dirty="0"/>
              <a:t>H</a:t>
            </a:r>
            <a:r>
              <a:rPr lang="en-US" sz="1600" dirty="0" smtClean="0"/>
              <a:t>ere </a:t>
            </a:r>
            <a:r>
              <a:rPr lang="en-US" sz="1600" smtClean="0"/>
              <a:t>we have </a:t>
            </a:r>
            <a:r>
              <a:rPr lang="en-US" sz="1600" dirty="0" smtClean="0"/>
              <a:t>two common prime </a:t>
            </a:r>
            <a:r>
              <a:rPr lang="en-US" sz="1600" smtClean="0"/>
              <a:t>factors that is 2 and 3 . </a:t>
            </a:r>
            <a:r>
              <a:rPr lang="en-US" sz="1600" dirty="0" smtClean="0"/>
              <a:t>2 with the lowest degree of 2 and 3 with the Lowest degree of 1. </a:t>
            </a:r>
            <a:endParaRPr lang="en-US" sz="1600" dirty="0"/>
          </a:p>
          <a:p>
            <a:pPr algn="l"/>
            <a:r>
              <a:rPr lang="en-US" sz="1600" dirty="0" smtClean="0"/>
              <a:t>Therefore the GCF of 36, 60 and 84 = 2^2×3 =12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280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USING PRIME FACTORIZATION TO SOLVE GREATEST COMMON FACTOR AND LEAST COMMON MULTIPLE.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PRIME FACTORIZATION TO SOLVE GREATEST COMMON FACTOR AND LEAST COMMON MULTIPLE.</dc:title>
  <dc:creator>my pc</dc:creator>
  <cp:lastModifiedBy>my pc</cp:lastModifiedBy>
  <cp:revision>1</cp:revision>
  <dcterms:created xsi:type="dcterms:W3CDTF">2024-04-08T19:53:12Z</dcterms:created>
  <dcterms:modified xsi:type="dcterms:W3CDTF">2024-04-08T20:34:20Z</dcterms:modified>
</cp:coreProperties>
</file>