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Lst>
  <p:sldSz cx="23749000" cy="168021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5.xml"/><Relationship Id="rId2" Type="http://schemas.openxmlformats.org/officeDocument/2006/relationships/presProps" Target="presProps.xml"/><Relationship Id="rId3" Type="http://schemas.openxmlformats.org/officeDocument/2006/relationships/viewProps" Target="viewProps.xml"/><Relationship Id="rId4" Type="http://schemas.openxmlformats.org/officeDocument/2006/relationships/theme" Target="theme/theme1.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320800"/>
            <a:ext cx="11887200" cy="15735300"/>
          </a:xfrm>
          <a:prstGeom prst="rect">
            <a:avLst/>
          </a:prstGeom>
        </p:spPr>
        <p:txBody>
          <a:bodyPr anchor="t" rtlCol="false"/>
          <a:lstStyle/>
          <a:p>
            <a:pPr algn="l"/>
            <a:r>
              <a:t/>
            </a:r>
            <a:endParaRPr lang="en-US" sz="1100"/>
          </a:p>
          <a:p>
            <a:r>
              <a:rPr lang="en-US" sz="3700">
                <a:solidFill>
                  <a:srgbClr val="252525"/>
                </a:solidFill>
              </a:rPr>
              <a:t>Data collection in  government  is an important process that involves collecting, analyzing and interpreting data to make informed decisions and develop effective policies. This multifaceted goal includes many elements, including writing skills, information gathering,  and social media. Below is a summary of the main points of collecting information for government agencies.</a:t>
            </a:r>
          </a:p>
          <a:p>
            <a:r>
              <a:rPr lang="en-US" sz="5000"/>
              <a:t>  </a:t>
            </a:r>
          </a:p>
          <a:p>
            <a:r>
              <a:rPr lang="en-US" sz="3700">
                <a:solidFill>
                  <a:srgbClr val="252525"/>
                </a:solidFill>
              </a:rPr>
              <a:t> 1. Intelligence Gathering: Intelligence agencies play an important role in collecting and analyzing information important to national security. This includes monitoring the activities of domestic and foreign organizations through a variety of methods such as human intelligence (HUMINT),  intelligence (SIGINT), and open source intelligence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3700">
                <a:solidFill>
                  <a:srgbClr val="252525"/>
                </a:solidFill>
              </a:rPr>
              <a:t>(OSINT). Covert operations, surveillance, and cyber intelligence help identify potential threats to the government, allowing  proactive measures to be taken.</a:t>
            </a:r>
          </a:p>
          <a:p>
            <a:r>
              <a:rPr lang="en-US" sz="5000"/>
              <a:t>  </a:t>
            </a:r>
          </a:p>
          <a:p>
            <a:r>
              <a:rPr lang="en-US" sz="3700">
                <a:solidFill>
                  <a:srgbClr val="252525"/>
                </a:solidFill>
              </a:rPr>
              <a:t> 2. Data collection and analysis: The government collects data from a variety of sources, including census data, surveys, and administrative data. This information will help understand people's demographics, economics and needs. Use advanced data analysis tools  to process and analyze large data sets. Predictive analytics helps predict future trends, enabling better decision-making and resource allocation.</a:t>
            </a:r>
          </a:p>
          <a:p>
            <a:r>
              <a:rPr lang="en-US" sz="5000"/>
              <a:t>  </a:t>
            </a:r>
          </a:p>
          <a:p>
            <a:r>
              <a:rPr lang="en-US" sz="3700">
                <a:solidFill>
                  <a:srgbClr val="252525"/>
                </a:solidFill>
              </a:rPr>
              <a:t> 3. Information Security: It is important to protect important government information. Strong cybersecurity measures protect against cyber threats and ensure the </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3700">
                <a:solidFill>
                  <a:srgbClr val="252525"/>
                </a:solidFill>
              </a:rPr>
              <a:t>confidentiality, integrity and availability of confidential information. Government agencies use encryption, access control, and regular security checks to prevent unauthorized access and  information leakage.</a:t>
            </a:r>
          </a:p>
          <a:p>
            <a:r>
              <a:rPr lang="en-US" sz="5000"/>
              <a:t>  </a:t>
            </a:r>
          </a:p>
          <a:p>
            <a:r>
              <a:rPr lang="en-US" sz="3700">
                <a:solidFill>
                  <a:srgbClr val="252525"/>
                </a:solidFill>
              </a:rPr>
              <a:t> 4. Messaging: It is important to send good messages to the government and the public. Clear messages to  ensure  decisions are informed and transparent. Public information, press releases, and press releases are tools used by the government to inform the public about policies, initiatives, and emergencies.</a:t>
            </a:r>
          </a:p>
          <a:p>
            <a:r>
              <a:rPr lang="en-US" sz="5000"/>
              <a:t>  </a:t>
            </a:r>
          </a:p>
          <a:p>
            <a:r>
              <a:rPr lang="en-US" sz="3700">
                <a:solidFill>
                  <a:srgbClr val="252525"/>
                </a:solidFill>
              </a:rPr>
              <a:t> 5. International Cooperation: Governments often work with international partners to share expertise and solve global problems. Shared agreements and cooperation enhance  security and combat </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3700">
                <a:solidFill>
                  <a:srgbClr val="252525"/>
                </a:solidFill>
              </a:rPr>
              <a:t>transnational threats. International organizations such as INTERPOL and the media facilitate the exchange of information on issues such as threats to public health.</a:t>
            </a:r>
          </a:p>
          <a:p>
            <a:r>
              <a:rPr lang="en-US" sz="5000"/>
              <a:t>  </a:t>
            </a:r>
          </a:p>
          <a:p>
            <a:r>
              <a:rPr lang="en-US" sz="3700">
                <a:solidFill>
                  <a:srgbClr val="252525"/>
                </a:solidFill>
              </a:rPr>
              <a:t> 6. Ethical considerations: Official records are subject to ethical considerations. Balancing the need for transparency with national security concerns is an ongoing challenge. Privacy laws and ethics ensure that information collection complies with individual rights, and monitoring procedures help prevent abuses. In short, the collection of  information by government agencies is a multifaceted process. It covers intellectual writing, data analysis, information security, communications, international cooperation, and ethical considerations. Together, these elements  contribute to </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3700">
                <a:solidFill>
                  <a:srgbClr val="252525"/>
                </a:solidFill>
              </a:rPr>
              <a:t>informed decision-making, good governance and the protection of national interests.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terms:modified xsi:type="dcterms:W3CDTF">2011-08-01T06:04:30Z</dcterms:modified>
  <cp:revision>1</cp:revision>
</cp:coreProperties>
</file>