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44" r:id="rId1"/>
  </p:sldMasterIdLst>
  <p:notesMasterIdLst>
    <p:notesMasterId r:id="rId10"/>
  </p:notesMasterIdLst>
  <p:sldIdLst>
    <p:sldId id="256" r:id="rId2"/>
    <p:sldId id="257" r:id="rId3"/>
    <p:sldId id="258" r:id="rId4"/>
    <p:sldId id="259" r:id="rId5"/>
    <p:sldId id="262" r:id="rId6"/>
    <p:sldId id="260" r:id="rId7"/>
    <p:sldId id="261" r:id="rId8"/>
    <p:sldId id="263" r:id="rId9"/>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0084" autoAdjust="0"/>
    <p:restoredTop sz="94717" autoAdjust="0"/>
  </p:normalViewPr>
  <p:slideViewPr>
    <p:cSldViewPr snapToGrid="0">
      <p:cViewPr>
        <p:scale>
          <a:sx n="33" d="100"/>
          <a:sy n="33" d="100"/>
        </p:scale>
        <p:origin x="677" y="72"/>
      </p:cViewPr>
      <p:guideLst/>
    </p:cSldViewPr>
  </p:slideViewPr>
  <p:notesTextViewPr>
    <p:cViewPr>
      <p:scale>
        <a:sx n="1" d="1"/>
        <a:sy n="1" d="1"/>
      </p:scale>
      <p:origin x="0" y="0"/>
    </p:cViewPr>
  </p:notesTextViewPr>
  <p:sorterViewPr>
    <p:cViewPr>
      <p:scale>
        <a:sx n="50" d="100"/>
        <a:sy n="5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329CC47-6374-4F5C-9A5F-E7CDCACBB23C}" type="datetimeFigureOut">
              <a:rPr lang="en-US" smtClean="0"/>
              <a:t>6/13/2023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7A61E08-5507-4711-A5C4-C259502D3968}" type="slidenum">
              <a:rPr lang="en-US" smtClean="0"/>
              <a:t>‹#›</a:t>
            </a:fld>
            <a:endParaRPr lang="en-US"/>
          </a:p>
        </p:txBody>
      </p:sp>
    </p:spTree>
    <p:extLst>
      <p:ext uri="{BB962C8B-B14F-4D97-AF65-F5344CB8AC3E}">
        <p14:creationId xmlns:p14="http://schemas.microsoft.com/office/powerpoint/2010/main" val="143115313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16934" y="0"/>
            <a:ext cx="12231160" cy="6856214"/>
            <a:chOff x="-16934" y="0"/>
            <a:chExt cx="12231160" cy="6856214"/>
          </a:xfrm>
        </p:grpSpPr>
        <p:pic>
          <p:nvPicPr>
            <p:cNvPr id="16" name="Picture 15" descr="HD-PanelTitleR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7" name="Picture 16"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16934" y="3147609"/>
              <a:ext cx="2478024" cy="612648"/>
            </a:xfrm>
            <a:prstGeom prst="rect">
              <a:avLst/>
            </a:prstGeom>
          </p:spPr>
        </p:pic>
        <p:pic>
          <p:nvPicPr>
            <p:cNvPr id="20" name="Picture 19"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9736202" y="3147609"/>
              <a:ext cx="2478024" cy="612648"/>
            </a:xfrm>
            <a:prstGeom prst="rect">
              <a:avLst/>
            </a:prstGeom>
          </p:spPr>
        </p:pic>
      </p:grpSp>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en-US" smtClean="0"/>
              <a:t>Click to edit Master title style</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a:xfrm>
            <a:off x="7983232" y="5037663"/>
            <a:ext cx="897467" cy="279400"/>
          </a:xfrm>
        </p:spPr>
        <p:txBody>
          <a:bodyPr/>
          <a:lstStyle/>
          <a:p>
            <a:fld id="{B3C188D4-84A9-4648-8A48-57F06BCEB4A0}" type="datetime1">
              <a:rPr lang="en-US" smtClean="0"/>
              <a:t>6/13/2023</a:t>
            </a:fld>
            <a:endParaRPr lang="en-US"/>
          </a:p>
        </p:txBody>
      </p:sp>
      <p:sp>
        <p:nvSpPr>
          <p:cNvPr id="5" name="Footer Placeholder 4"/>
          <p:cNvSpPr>
            <a:spLocks noGrp="1"/>
          </p:cNvSpPr>
          <p:nvPr>
            <p:ph type="ftr" sz="quarter" idx="11"/>
          </p:nvPr>
        </p:nvSpPr>
        <p:spPr>
          <a:xfrm>
            <a:off x="2692397" y="5037663"/>
            <a:ext cx="5214635" cy="279400"/>
          </a:xfrm>
        </p:spPr>
        <p:txBody>
          <a:bodyPr/>
          <a:lstStyle/>
          <a:p>
            <a:endParaRPr lang="en-US"/>
          </a:p>
        </p:txBody>
      </p:sp>
      <p:sp>
        <p:nvSpPr>
          <p:cNvPr id="6" name="Slide Number Placeholder 5"/>
          <p:cNvSpPr>
            <a:spLocks noGrp="1"/>
          </p:cNvSpPr>
          <p:nvPr>
            <p:ph type="sldNum" sz="quarter" idx="12"/>
          </p:nvPr>
        </p:nvSpPr>
        <p:spPr>
          <a:xfrm>
            <a:off x="8956900" y="5037663"/>
            <a:ext cx="551167" cy="279400"/>
          </a:xfrm>
        </p:spPr>
        <p:txBody>
          <a:bodyPr/>
          <a:lstStyle/>
          <a:p>
            <a:fld id="{648184DE-903B-407A-8561-395E844EDDB6}" type="slidenum">
              <a:rPr lang="en-US" smtClean="0"/>
              <a:t>‹#›</a:t>
            </a:fld>
            <a:endParaRPr lang="en-US"/>
          </a:p>
        </p:txBody>
      </p:sp>
      <p:cxnSp>
        <p:nvCxnSpPr>
          <p:cNvPr id="15" name="Straight Connector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45545298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23C552CF-B146-43BF-BEEA-110E0DC04FBC}" type="datetime1">
              <a:rPr lang="en-US" smtClean="0"/>
              <a:t>6/13/2023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48184DE-903B-407A-8561-395E844EDDB6}" type="slidenum">
              <a:rPr lang="en-US" smtClean="0"/>
              <a:t>‹#›</a:t>
            </a:fld>
            <a:endParaRPr lang="en-US"/>
          </a:p>
        </p:txBody>
      </p:sp>
    </p:spTree>
    <p:extLst>
      <p:ext uri="{BB962C8B-B14F-4D97-AF65-F5344CB8AC3E}">
        <p14:creationId xmlns:p14="http://schemas.microsoft.com/office/powerpoint/2010/main" val="2507721631"/>
      </p:ext>
    </p:extLst>
  </p:cSld>
  <p:clrMapOvr>
    <a:masterClrMapping/>
  </p:clrMapOvr>
  <p:hf hdr="0" ftr="0"/>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23C552CF-B146-43BF-BEEA-110E0DC04FBC}" type="datetime1">
              <a:rPr lang="en-US" smtClean="0"/>
              <a:t>6/13/2023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48184DE-903B-407A-8561-395E844EDDB6}" type="slidenum">
              <a:rPr lang="en-US" smtClean="0"/>
              <a:t>‹#›</a:t>
            </a:fld>
            <a:endParaRPr lang="en-US"/>
          </a:p>
        </p:txBody>
      </p:sp>
      <p:cxnSp>
        <p:nvCxnSpPr>
          <p:cNvPr id="15" name="Straight Connector 14"/>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681103269"/>
      </p:ext>
    </p:extLst>
  </p:cSld>
  <p:clrMapOvr>
    <a:masterClrMapping/>
  </p:clrMapOvr>
  <p:hf hdr="0" ftr="0"/>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en-US" smtClean="0"/>
              <a:t>Click to edit Master title style</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Edit Master text styles</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23C552CF-B146-43BF-BEEA-110E0DC04FBC}" type="datetime1">
              <a:rPr lang="en-US" smtClean="0"/>
              <a:t>6/13/2023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48184DE-903B-407A-8561-395E844EDDB6}" type="slidenum">
              <a:rPr lang="en-US" smtClean="0"/>
              <a:t>‹#›</a:t>
            </a:fld>
            <a:endParaRPr lang="en-US"/>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988102629"/>
      </p:ext>
    </p:extLst>
  </p:cSld>
  <p:clrMapOvr>
    <a:masterClrMapping/>
  </p:clrMapOvr>
  <p:hf hdr="0" ftr="0"/>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23C552CF-B146-43BF-BEEA-110E0DC04FBC}" type="datetime1">
              <a:rPr lang="en-US" smtClean="0"/>
              <a:t>6/13/2023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48184DE-903B-407A-8561-395E844EDDB6}" type="slidenum">
              <a:rPr lang="en-US" smtClean="0"/>
              <a:t>‹#›</a:t>
            </a:fld>
            <a:endParaRPr lang="en-US"/>
          </a:p>
        </p:txBody>
      </p:sp>
    </p:spTree>
    <p:extLst>
      <p:ext uri="{BB962C8B-B14F-4D97-AF65-F5344CB8AC3E}">
        <p14:creationId xmlns:p14="http://schemas.microsoft.com/office/powerpoint/2010/main" val="2175682565"/>
      </p:ext>
    </p:extLst>
  </p:cSld>
  <p:clrMapOvr>
    <a:masterClrMapping/>
  </p:clrMapOvr>
  <p:hf hdr="0" ftr="0"/>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en-US" smtClean="0"/>
              <a:t>Click to edit Master title style</a:t>
            </a:r>
            <a:endParaRPr lang="en-US" dirty="0"/>
          </a:p>
        </p:txBody>
      </p:sp>
      <p:sp>
        <p:nvSpPr>
          <p:cNvPr id="23"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23C552CF-B146-43BF-BEEA-110E0DC04FBC}" type="datetime1">
              <a:rPr lang="en-US" smtClean="0"/>
              <a:t>6/13/2023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48184DE-903B-407A-8561-395E844EDDB6}" type="slidenum">
              <a:rPr lang="en-US" smtClean="0"/>
              <a:t>‹#›</a:t>
            </a:fld>
            <a:endParaRPr lang="en-US"/>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563086581"/>
      </p:ext>
    </p:extLst>
  </p:cSld>
  <p:clrMapOvr>
    <a:masterClrMapping/>
  </p:clrMapOvr>
  <p:hf hdr="0" ftr="0"/>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en-US" smtClean="0"/>
              <a:t>Click to edit Master title style</a:t>
            </a:r>
            <a:endParaRPr lang="en-US" dirty="0"/>
          </a:p>
        </p:txBody>
      </p:sp>
      <p:sp>
        <p:nvSpPr>
          <p:cNvPr id="20"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23C552CF-B146-43BF-BEEA-110E0DC04FBC}" type="datetime1">
              <a:rPr lang="en-US" smtClean="0"/>
              <a:t>6/13/2023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48184DE-903B-407A-8561-395E844EDDB6}" type="slidenum">
              <a:rPr lang="en-US" smtClean="0"/>
              <a:t>‹#›</a:t>
            </a:fld>
            <a:endParaRPr lang="en-US"/>
          </a:p>
        </p:txBody>
      </p:sp>
      <p:cxnSp>
        <p:nvCxnSpPr>
          <p:cNvPr id="15" name="Straight Connector 14"/>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215934214"/>
      </p:ext>
    </p:extLst>
  </p:cSld>
  <p:clrMapOvr>
    <a:masterClrMapping/>
  </p:clrMapOvr>
  <p:hf hdr="0" ftr="0"/>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AFD1A943-6248-4728-B2A5-F93915670337}" type="datetime1">
              <a:rPr lang="en-US" smtClean="0"/>
              <a:t>6/13/2023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48184DE-903B-407A-8561-395E844EDDB6}" type="slidenum">
              <a:rPr lang="en-US" smtClean="0"/>
              <a:t>‹#›</a:t>
            </a:fld>
            <a:endParaRPr lang="en-US"/>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89112268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D980F913-3B72-4258-A3D4-A4F8D1CF12C2}" type="datetime1">
              <a:rPr lang="en-US" smtClean="0"/>
              <a:t>6/13/2023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48184DE-903B-407A-8561-395E844EDDB6}" type="slidenum">
              <a:rPr lang="en-US" smtClean="0"/>
              <a:t>‹#›</a:t>
            </a:fld>
            <a:endParaRPr lang="en-US"/>
          </a:p>
        </p:txBody>
      </p:sp>
      <p:cxnSp>
        <p:nvCxnSpPr>
          <p:cNvPr id="14" name="Straight Connector 13"/>
          <p:cNvCxnSpPr/>
          <p:nvPr/>
        </p:nvCxnSpPr>
        <p:spPr>
          <a:xfrm>
            <a:off x="886389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74707878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11541EF1-63DA-49DD-8CD1-898609CCBB37}" type="datetime1">
              <a:rPr lang="en-US" smtClean="0"/>
              <a:t>6/13/2023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48184DE-903B-407A-8561-395E844EDDB6}" type="slidenum">
              <a:rPr lang="en-US" smtClean="0"/>
              <a:t>‹#›</a:t>
            </a:fld>
            <a:endParaRPr lang="en-US"/>
          </a:p>
        </p:txBody>
      </p:sp>
    </p:spTree>
    <p:extLst>
      <p:ext uri="{BB962C8B-B14F-4D97-AF65-F5344CB8AC3E}">
        <p14:creationId xmlns:p14="http://schemas.microsoft.com/office/powerpoint/2010/main" val="75009053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C069A5CC-634E-4691-B077-EACC8616A678}" type="datetime1">
              <a:rPr lang="en-US" smtClean="0"/>
              <a:t>6/13/2023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48184DE-903B-407A-8561-395E844EDDB6}" type="slidenum">
              <a:rPr lang="en-US" smtClean="0"/>
              <a:t>‹#›</a:t>
            </a:fld>
            <a:endParaRPr lang="en-US"/>
          </a:p>
        </p:txBody>
      </p:sp>
      <p:cxnSp>
        <p:nvCxnSpPr>
          <p:cNvPr id="16" name="Straight Connector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94504051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cxnSp>
        <p:nvCxnSpPr>
          <p:cNvPr id="8" name="Straight Connector 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FBF5144D-5D25-4D47-A5A4-19E086E718E0}" type="datetime1">
              <a:rPr lang="en-US" smtClean="0"/>
              <a:t>6/13/2023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48184DE-903B-407A-8561-395E844EDDB6}" type="slidenum">
              <a:rPr lang="en-US" smtClean="0"/>
              <a:t>‹#›</a:t>
            </a:fld>
            <a:endParaRPr lang="en-US"/>
          </a:p>
        </p:txBody>
      </p:sp>
    </p:spTree>
    <p:extLst>
      <p:ext uri="{BB962C8B-B14F-4D97-AF65-F5344CB8AC3E}">
        <p14:creationId xmlns:p14="http://schemas.microsoft.com/office/powerpoint/2010/main" val="321111437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8067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80670" y="3243262"/>
            <a:ext cx="4718304" cy="2632605"/>
          </a:xfrm>
        </p:spPr>
        <p:txBody>
          <a:bodyPr anchor="t">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3B3F58B7-EBAD-425E-BE5F-E133E91E24BE}" type="datetime1">
              <a:rPr lang="en-US" smtClean="0"/>
              <a:t>6/13/2023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48184DE-903B-407A-8561-395E844EDDB6}" type="slidenum">
              <a:rPr lang="en-US" smtClean="0"/>
              <a:t>‹#›</a:t>
            </a:fld>
            <a:endParaRPr lang="en-US"/>
          </a:p>
        </p:txBody>
      </p:sp>
      <p:cxnSp>
        <p:nvCxnSpPr>
          <p:cNvPr id="18" name="Straight Connector 1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78577825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D555BCE3-3217-4A8A-89BE-A9D3E22DC090}" type="datetime1">
              <a:rPr lang="en-US" smtClean="0"/>
              <a:t>6/13/2023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48184DE-903B-407A-8561-395E844EDDB6}" type="slidenum">
              <a:rPr lang="en-US" smtClean="0"/>
              <a:t>‹#›</a:t>
            </a:fld>
            <a:endParaRPr lang="en-US"/>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22333013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14725A3-57FE-4D2E-B513-5CF51B4E17EB}" type="datetime1">
              <a:rPr lang="en-US" smtClean="0"/>
              <a:t>6/13/2023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48184DE-903B-407A-8561-395E844EDDB6}" type="slidenum">
              <a:rPr lang="en-US" smtClean="0"/>
              <a:t>‹#›</a:t>
            </a:fld>
            <a:endParaRPr lang="en-US"/>
          </a:p>
        </p:txBody>
      </p:sp>
    </p:spTree>
    <p:extLst>
      <p:ext uri="{BB962C8B-B14F-4D97-AF65-F5344CB8AC3E}">
        <p14:creationId xmlns:p14="http://schemas.microsoft.com/office/powerpoint/2010/main" val="103995272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5C8D0FA6-1BEE-4394-AB98-00AD577B0C4F}" type="datetime1">
              <a:rPr lang="en-US" smtClean="0"/>
              <a:t>6/13/2023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48184DE-903B-407A-8561-395E844EDDB6}" type="slidenum">
              <a:rPr lang="en-US" smtClean="0"/>
              <a:t>‹#›</a:t>
            </a:fld>
            <a:endParaRPr lang="en-US"/>
          </a:p>
        </p:txBody>
      </p:sp>
      <p:cxnSp>
        <p:nvCxnSpPr>
          <p:cNvPr id="16" name="Straight Connector 15"/>
          <p:cNvCxnSpPr/>
          <p:nvPr/>
        </p:nvCxnSpPr>
        <p:spPr>
          <a:xfrm>
            <a:off x="1396169" y="2912533"/>
            <a:ext cx="35144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96418747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en-US" smtClean="0"/>
              <a:t>Click to edit Master title style</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19C68143-1190-42E6-9CE0-529697C877B3}" type="datetime1">
              <a:rPr lang="en-US" smtClean="0"/>
              <a:t>6/13/2023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48184DE-903B-407A-8561-395E844EDDB6}" type="slidenum">
              <a:rPr lang="en-US" smtClean="0"/>
              <a:t>‹#›</a:t>
            </a:fld>
            <a:endParaRPr lang="en-US"/>
          </a:p>
        </p:txBody>
      </p:sp>
    </p:spTree>
    <p:extLst>
      <p:ext uri="{BB962C8B-B14F-4D97-AF65-F5344CB8AC3E}">
        <p14:creationId xmlns:p14="http://schemas.microsoft.com/office/powerpoint/2010/main" val="288036630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15736" y="0"/>
            <a:ext cx="12229962" cy="6856214"/>
            <a:chOff x="-15736" y="0"/>
            <a:chExt cx="12229962" cy="6856214"/>
          </a:xfrm>
        </p:grpSpPr>
        <p:pic>
          <p:nvPicPr>
            <p:cNvPr id="8" name="Picture 7" descr="HD-PanelContent.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11" name="Picture 10"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23C552CF-B146-43BF-BEEA-110E0DC04FBC}" type="datetime1">
              <a:rPr lang="en-US" smtClean="0"/>
              <a:t>6/13/2023</a:t>
            </a:fld>
            <a:endParaRPr lang="en-US"/>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648184DE-903B-407A-8561-395E844EDDB6}" type="slidenum">
              <a:rPr lang="en-US" smtClean="0"/>
              <a:t>‹#›</a:t>
            </a:fld>
            <a:endParaRPr lang="en-US"/>
          </a:p>
        </p:txBody>
      </p:sp>
    </p:spTree>
    <p:extLst>
      <p:ext uri="{BB962C8B-B14F-4D97-AF65-F5344CB8AC3E}">
        <p14:creationId xmlns:p14="http://schemas.microsoft.com/office/powerpoint/2010/main" val="1850644635"/>
      </p:ext>
    </p:extLst>
  </p:cSld>
  <p:clrMap bg1="lt1" tx1="dk1" bg2="lt2" tx2="dk2" accent1="accent1" accent2="accent2" accent3="accent3" accent4="accent4" accent5="accent5" accent6="accent6" hlink="hlink" folHlink="folHlink"/>
  <p:sldLayoutIdLst>
    <p:sldLayoutId id="2147483745" r:id="rId1"/>
    <p:sldLayoutId id="2147483746" r:id="rId2"/>
    <p:sldLayoutId id="2147483747" r:id="rId3"/>
    <p:sldLayoutId id="2147483748" r:id="rId4"/>
    <p:sldLayoutId id="2147483749" r:id="rId5"/>
    <p:sldLayoutId id="2147483750" r:id="rId6"/>
    <p:sldLayoutId id="2147483751" r:id="rId7"/>
    <p:sldLayoutId id="2147483752" r:id="rId8"/>
    <p:sldLayoutId id="2147483753" r:id="rId9"/>
    <p:sldLayoutId id="2147483754" r:id="rId10"/>
    <p:sldLayoutId id="2147483755" r:id="rId11"/>
    <p:sldLayoutId id="2147483756" r:id="rId12"/>
    <p:sldLayoutId id="2147483757" r:id="rId13"/>
    <p:sldLayoutId id="2147483758" r:id="rId14"/>
    <p:sldLayoutId id="2147483759" r:id="rId15"/>
    <p:sldLayoutId id="2147483760" r:id="rId16"/>
    <p:sldLayoutId id="2147483761" r:id="rId17"/>
  </p:sldLayoutIdLst>
  <p:hf hdr="0" ftr="0"/>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HERBAL MEDICINES</a:t>
            </a:r>
            <a:endParaRPr lang="en-US" dirty="0"/>
          </a:p>
        </p:txBody>
      </p:sp>
      <p:pic>
        <p:nvPicPr>
          <p:cNvPr id="6" name="Content Placeholder 5" descr="FREE GUIDE To Edible And Medicinal Plants – Herbal Medicine : In5D ..."/>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221429" y="2468562"/>
            <a:ext cx="4874571" cy="3317875"/>
          </a:xfrm>
        </p:spPr>
      </p:pic>
      <p:sp>
        <p:nvSpPr>
          <p:cNvPr id="3" name="Date Placeholder 2"/>
          <p:cNvSpPr>
            <a:spLocks noGrp="1"/>
          </p:cNvSpPr>
          <p:nvPr>
            <p:ph type="dt" sz="half" idx="10"/>
          </p:nvPr>
        </p:nvSpPr>
        <p:spPr/>
        <p:txBody>
          <a:bodyPr/>
          <a:lstStyle/>
          <a:p>
            <a:fld id="{442C57BD-6F48-47D8-8C27-90348175EE05}" type="datetime1">
              <a:rPr lang="en-US" smtClean="0"/>
              <a:t>6/13/2023</a:t>
            </a:fld>
            <a:endParaRPr lang="en-US"/>
          </a:p>
        </p:txBody>
      </p:sp>
      <p:sp>
        <p:nvSpPr>
          <p:cNvPr id="5" name="Slide Number Placeholder 4"/>
          <p:cNvSpPr>
            <a:spLocks noGrp="1"/>
          </p:cNvSpPr>
          <p:nvPr>
            <p:ph type="sldNum" sz="quarter" idx="12"/>
          </p:nvPr>
        </p:nvSpPr>
        <p:spPr/>
        <p:txBody>
          <a:bodyPr/>
          <a:lstStyle/>
          <a:p>
            <a:fld id="{648184DE-903B-407A-8561-395E844EDDB6}" type="slidenum">
              <a:rPr lang="en-US" smtClean="0"/>
              <a:t>1</a:t>
            </a:fld>
            <a:endParaRPr lang="en-US"/>
          </a:p>
        </p:txBody>
      </p:sp>
      <p:pic>
        <p:nvPicPr>
          <p:cNvPr id="7" name="Picture 6" descr="5 Herbal Remedies for Depression: Know What Could Help | Clamor World"/>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922726" y="2468563"/>
            <a:ext cx="5330654" cy="3017838"/>
          </a:xfrm>
          <a:prstGeom prst="rect">
            <a:avLst/>
          </a:prstGeom>
        </p:spPr>
      </p:pic>
    </p:spTree>
    <p:extLst>
      <p:ext uri="{BB962C8B-B14F-4D97-AF65-F5344CB8AC3E}">
        <p14:creationId xmlns:p14="http://schemas.microsoft.com/office/powerpoint/2010/main" val="4097783936"/>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5910" y="1159870"/>
            <a:ext cx="10996749" cy="1325563"/>
          </a:xfrm>
        </p:spPr>
        <p:txBody>
          <a:bodyPr/>
          <a:lstStyle/>
          <a:p>
            <a:r>
              <a:rPr lang="en-US" u="sng" dirty="0" smtClean="0"/>
              <a:t>GINKGO BILOBA</a:t>
            </a:r>
            <a:endParaRPr lang="en-US" u="sng" dirty="0"/>
          </a:p>
        </p:txBody>
      </p:sp>
      <p:sp>
        <p:nvSpPr>
          <p:cNvPr id="4" name="Rectangle 1"/>
          <p:cNvSpPr>
            <a:spLocks noGrp="1" noChangeArrowheads="1"/>
          </p:cNvSpPr>
          <p:nvPr>
            <p:ph idx="1"/>
          </p:nvPr>
        </p:nvSpPr>
        <p:spPr bwMode="auto">
          <a:xfrm>
            <a:off x="861176" y="2739747"/>
            <a:ext cx="10813869" cy="3508653"/>
          </a:xfrm>
          <a:prstGeom prst="rect">
            <a:avLst/>
          </a:prstGeom>
          <a:noFill/>
          <a:ln>
            <a:noFill/>
          </a:ln>
        </p:spPr>
        <p:style>
          <a:lnRef idx="2">
            <a:schemeClr val="dk1"/>
          </a:lnRef>
          <a:fillRef idx="1">
            <a:schemeClr val="lt1"/>
          </a:fillRef>
          <a:effectRef idx="0">
            <a:schemeClr val="dk1"/>
          </a:effectRef>
          <a:fontRef idx="minor">
            <a:schemeClr val="dk1"/>
          </a:fontRef>
        </p:style>
        <p:txBody>
          <a:bodyPr vert="horz" wrap="square" lIns="91440" tIns="45720" rIns="91440" bIns="45720" numCol="1" anchor="ctr" anchorCtr="0" compatLnSpc="1">
            <a:prstTxWarp prst="textNoShape">
              <a:avLst/>
            </a:prstTxWarp>
            <a:spAutoFit/>
          </a:bodyPr>
          <a:lstStyle/>
          <a:p>
            <a:pPr eaLnBrk="0" fontAlgn="base" hangingPunct="0">
              <a:lnSpc>
                <a:spcPct val="100000"/>
              </a:lnSpc>
              <a:spcBef>
                <a:spcPct val="0"/>
              </a:spcBef>
              <a:spcAft>
                <a:spcPct val="0"/>
              </a:spcAft>
            </a:pPr>
            <a:r>
              <a:rPr lang="en-US" altLang="en-US" sz="1600" b="1" dirty="0" smtClean="0">
                <a:solidFill>
                  <a:schemeClr val="tx1"/>
                </a:solidFill>
                <a:latin typeface="Arial" panose="020B0604020202020204" pitchFamily="34" charset="0"/>
              </a:rPr>
              <a:t>Name of medicine-</a:t>
            </a:r>
            <a:r>
              <a:rPr lang="en-US" altLang="en-US" sz="1600" b="1" dirty="0" err="1" smtClean="0">
                <a:solidFill>
                  <a:schemeClr val="tx1"/>
                </a:solidFill>
                <a:latin typeface="Arial" panose="020B0604020202020204" pitchFamily="34" charset="0"/>
              </a:rPr>
              <a:t>Salisburia</a:t>
            </a:r>
            <a:endParaRPr lang="en-US" altLang="en-US" sz="1600" b="1" dirty="0" smtClean="0">
              <a:solidFill>
                <a:schemeClr val="tx1"/>
              </a:solidFill>
              <a:latin typeface="Arial" panose="020B0604020202020204" pitchFamily="34" charset="0"/>
            </a:endParaRPr>
          </a:p>
          <a:p>
            <a:pPr eaLnBrk="0" fontAlgn="base" hangingPunct="0">
              <a:lnSpc>
                <a:spcPct val="100000"/>
              </a:lnSpc>
              <a:spcBef>
                <a:spcPct val="0"/>
              </a:spcBef>
              <a:spcAft>
                <a:spcPct val="0"/>
              </a:spcAft>
            </a:pPr>
            <a:r>
              <a:rPr lang="en-US" altLang="en-US" sz="1600" b="1" dirty="0" smtClean="0">
                <a:solidFill>
                  <a:schemeClr val="tx1"/>
                </a:solidFill>
                <a:latin typeface="Arial" panose="020B0604020202020204" pitchFamily="34" charset="0"/>
              </a:rPr>
              <a:t>It contains potent </a:t>
            </a:r>
            <a:r>
              <a:rPr lang="en-US" altLang="en-US" sz="1600" b="1" dirty="0" err="1" smtClean="0">
                <a:solidFill>
                  <a:schemeClr val="tx1"/>
                </a:solidFill>
                <a:latin typeface="Arial" panose="020B0604020202020204" pitchFamily="34" charset="0"/>
              </a:rPr>
              <a:t>antidoxidants</a:t>
            </a:r>
            <a:r>
              <a:rPr lang="en-US" altLang="en-US" sz="1600" b="1" dirty="0" smtClean="0">
                <a:solidFill>
                  <a:schemeClr val="tx1"/>
                </a:solidFill>
                <a:latin typeface="Arial" panose="020B0604020202020204" pitchFamily="34" charset="0"/>
              </a:rPr>
              <a:t>.</a:t>
            </a:r>
          </a:p>
          <a:p>
            <a:pPr eaLnBrk="0" fontAlgn="base" hangingPunct="0">
              <a:lnSpc>
                <a:spcPct val="100000"/>
              </a:lnSpc>
              <a:spcBef>
                <a:spcPct val="0"/>
              </a:spcBef>
              <a:spcAft>
                <a:spcPct val="0"/>
              </a:spcAft>
            </a:pPr>
            <a:r>
              <a:rPr lang="en-US" altLang="en-US" sz="1600" b="1" dirty="0" smtClean="0">
                <a:solidFill>
                  <a:schemeClr val="tx1"/>
                </a:solidFill>
                <a:latin typeface="Arial" panose="020B0604020202020204" pitchFamily="34" charset="0"/>
              </a:rPr>
              <a:t>Can be bought at supermarkets as a fruit or if dried to make tea</a:t>
            </a:r>
            <a:r>
              <a:rPr lang="en-US" altLang="en-US" sz="1800" b="1" dirty="0" smtClean="0">
                <a:solidFill>
                  <a:schemeClr val="tx1"/>
                </a:solidFill>
                <a:latin typeface="Arial" panose="020B0604020202020204" pitchFamily="34" charset="0"/>
              </a:rPr>
              <a:t>.</a:t>
            </a:r>
          </a:p>
          <a:p>
            <a:pPr marL="0" indent="0" eaLnBrk="0" fontAlgn="base" hangingPunct="0">
              <a:lnSpc>
                <a:spcPct val="100000"/>
              </a:lnSpc>
              <a:spcBef>
                <a:spcPct val="0"/>
              </a:spcBef>
              <a:spcAft>
                <a:spcPct val="0"/>
              </a:spcAft>
              <a:buNone/>
            </a:pPr>
            <a:r>
              <a:rPr lang="en-US" altLang="en-US" sz="3200" b="1" u="sng" dirty="0" smtClean="0">
                <a:solidFill>
                  <a:schemeClr val="tx1"/>
                </a:solidFill>
                <a:latin typeface="Arial" panose="020B0604020202020204" pitchFamily="34" charset="0"/>
              </a:rPr>
              <a:t>Reasons for use</a:t>
            </a:r>
            <a:endParaRPr lang="en-US" altLang="en-US" sz="1800" b="1" u="sng" dirty="0" smtClean="0">
              <a:solidFill>
                <a:schemeClr val="tx1"/>
              </a:solidFill>
              <a:latin typeface="Arial" panose="020B0604020202020204" pitchFamily="34" charset="0"/>
            </a:endParaRPr>
          </a:p>
          <a:p>
            <a:pPr marL="0" indent="0" eaLnBrk="0" fontAlgn="base" hangingPunct="0">
              <a:lnSpc>
                <a:spcPct val="100000"/>
              </a:lnSpc>
              <a:spcBef>
                <a:spcPct val="0"/>
              </a:spcBef>
              <a:spcAft>
                <a:spcPct val="0"/>
              </a:spcAft>
              <a:buNone/>
            </a:pPr>
            <a:r>
              <a:rPr lang="en-US" altLang="en-US" sz="1800" dirty="0" smtClean="0">
                <a:solidFill>
                  <a:schemeClr val="tx1"/>
                </a:solidFill>
                <a:latin typeface="Arial" panose="020B0604020202020204" pitchFamily="34" charset="0"/>
              </a:rPr>
              <a:t>It treats:</a:t>
            </a:r>
          </a:p>
          <a:p>
            <a:pPr eaLnBrk="0" fontAlgn="base" hangingPunct="0">
              <a:lnSpc>
                <a:spcPct val="100000"/>
              </a:lnSpc>
              <a:spcBef>
                <a:spcPct val="0"/>
              </a:spcBef>
              <a:spcAft>
                <a:spcPct val="0"/>
              </a:spcAft>
            </a:pPr>
            <a:r>
              <a:rPr lang="en-US" altLang="en-US" sz="1800" dirty="0" smtClean="0">
                <a:solidFill>
                  <a:schemeClr val="tx1"/>
                </a:solidFill>
                <a:latin typeface="Arial" panose="020B0604020202020204" pitchFamily="34" charset="0"/>
              </a:rPr>
              <a:t>Heart diseases</a:t>
            </a:r>
          </a:p>
          <a:p>
            <a:pPr eaLnBrk="0" fontAlgn="base" hangingPunct="0">
              <a:lnSpc>
                <a:spcPct val="100000"/>
              </a:lnSpc>
              <a:spcBef>
                <a:spcPct val="0"/>
              </a:spcBef>
              <a:spcAft>
                <a:spcPct val="0"/>
              </a:spcAft>
            </a:pPr>
            <a:r>
              <a:rPr lang="en-US" altLang="en-US" sz="1800" dirty="0" smtClean="0">
                <a:solidFill>
                  <a:schemeClr val="tx1"/>
                </a:solidFill>
                <a:latin typeface="Arial" panose="020B0604020202020204" pitchFamily="34" charset="0"/>
              </a:rPr>
              <a:t>Dementia</a:t>
            </a:r>
          </a:p>
          <a:p>
            <a:pPr eaLnBrk="0" fontAlgn="base" hangingPunct="0">
              <a:lnSpc>
                <a:spcPct val="100000"/>
              </a:lnSpc>
              <a:spcBef>
                <a:spcPct val="0"/>
              </a:spcBef>
              <a:spcAft>
                <a:spcPct val="0"/>
              </a:spcAft>
            </a:pPr>
            <a:r>
              <a:rPr lang="en-US" altLang="en-US" sz="1800" dirty="0" smtClean="0">
                <a:solidFill>
                  <a:schemeClr val="tx1"/>
                </a:solidFill>
                <a:latin typeface="Arial" panose="020B0604020202020204" pitchFamily="34" charset="0"/>
              </a:rPr>
              <a:t>Mental difficulties</a:t>
            </a:r>
          </a:p>
          <a:p>
            <a:pPr eaLnBrk="0" fontAlgn="base" hangingPunct="0">
              <a:lnSpc>
                <a:spcPct val="100000"/>
              </a:lnSpc>
              <a:spcBef>
                <a:spcPct val="0"/>
              </a:spcBef>
              <a:spcAft>
                <a:spcPct val="0"/>
              </a:spcAft>
            </a:pPr>
            <a:r>
              <a:rPr lang="en-US" altLang="en-US" sz="1800" dirty="0" smtClean="0">
                <a:solidFill>
                  <a:schemeClr val="tx1"/>
                </a:solidFill>
                <a:latin typeface="Arial" panose="020B0604020202020204" pitchFamily="34" charset="0"/>
              </a:rPr>
              <a:t>Sexual </a:t>
            </a:r>
            <a:r>
              <a:rPr lang="en-US" altLang="en-US" sz="1800" dirty="0" err="1" smtClean="0">
                <a:solidFill>
                  <a:schemeClr val="tx1"/>
                </a:solidFill>
                <a:latin typeface="Arial" panose="020B0604020202020204" pitchFamily="34" charset="0"/>
              </a:rPr>
              <a:t>dysfuction</a:t>
            </a:r>
            <a:endParaRPr lang="en-US" altLang="en-US" sz="1800" dirty="0" smtClean="0">
              <a:solidFill>
                <a:schemeClr val="tx1"/>
              </a:solidFill>
              <a:latin typeface="Arial" panose="020B0604020202020204" pitchFamily="34" charset="0"/>
            </a:endParaRPr>
          </a:p>
          <a:p>
            <a:pPr marL="0" indent="0" eaLnBrk="0" fontAlgn="base" hangingPunct="0">
              <a:lnSpc>
                <a:spcPct val="100000"/>
              </a:lnSpc>
              <a:spcBef>
                <a:spcPct val="0"/>
              </a:spcBef>
              <a:spcAft>
                <a:spcPct val="0"/>
              </a:spcAft>
              <a:buNone/>
            </a:pPr>
            <a:endParaRPr lang="en-US" altLang="en-US" sz="3200" b="1" u="sng" dirty="0" smtClean="0">
              <a:solidFill>
                <a:schemeClr val="tx1"/>
              </a:solidFill>
              <a:latin typeface="Arial" panose="020B0604020202020204" pitchFamily="34" charset="0"/>
            </a:endParaRPr>
          </a:p>
          <a:p>
            <a:pPr marL="0" indent="0" eaLnBrk="0" fontAlgn="base" hangingPunct="0">
              <a:lnSpc>
                <a:spcPct val="100000"/>
              </a:lnSpc>
              <a:spcBef>
                <a:spcPct val="0"/>
              </a:spcBef>
              <a:spcAft>
                <a:spcPct val="0"/>
              </a:spcAft>
              <a:buNone/>
            </a:pPr>
            <a:endParaRPr lang="en-US" altLang="en-US" sz="1800" b="1" dirty="0">
              <a:solidFill>
                <a:schemeClr val="tx1"/>
              </a:solidFill>
              <a:latin typeface="Arial" panose="020B0604020202020204" pitchFamily="34" charset="0"/>
            </a:endParaRPr>
          </a:p>
        </p:txBody>
      </p:sp>
      <p:sp>
        <p:nvSpPr>
          <p:cNvPr id="3" name="Date Placeholder 2"/>
          <p:cNvSpPr>
            <a:spLocks noGrp="1"/>
          </p:cNvSpPr>
          <p:nvPr>
            <p:ph type="dt" sz="half" idx="10"/>
          </p:nvPr>
        </p:nvSpPr>
        <p:spPr/>
        <p:txBody>
          <a:bodyPr/>
          <a:lstStyle/>
          <a:p>
            <a:fld id="{2A4AF29D-50B8-4644-8028-54FE8F1F30BC}" type="datetime1">
              <a:rPr lang="en-US" smtClean="0"/>
              <a:t>6/13/2023</a:t>
            </a:fld>
            <a:endParaRPr lang="en-US"/>
          </a:p>
        </p:txBody>
      </p:sp>
      <p:sp>
        <p:nvSpPr>
          <p:cNvPr id="5" name="Slide Number Placeholder 4"/>
          <p:cNvSpPr>
            <a:spLocks noGrp="1"/>
          </p:cNvSpPr>
          <p:nvPr>
            <p:ph type="sldNum" sz="quarter" idx="12"/>
          </p:nvPr>
        </p:nvSpPr>
        <p:spPr/>
        <p:txBody>
          <a:bodyPr/>
          <a:lstStyle/>
          <a:p>
            <a:fld id="{648184DE-903B-407A-8561-395E844EDDB6}" type="slidenum">
              <a:rPr lang="en-US" smtClean="0"/>
              <a:t>2</a:t>
            </a:fld>
            <a:endParaRPr lang="en-US"/>
          </a:p>
        </p:txBody>
      </p:sp>
      <p:pic>
        <p:nvPicPr>
          <p:cNvPr id="6" name="Picture 5" descr="ginkgo, Ginkgo biloba (Ginkgoales: Ginkgoaceae) - 540487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268111" y="3977640"/>
            <a:ext cx="3792913" cy="1828486"/>
          </a:xfrm>
          <a:prstGeom prst="rect">
            <a:avLst/>
          </a:prstGeom>
        </p:spPr>
      </p:pic>
    </p:spTree>
    <p:extLst>
      <p:ext uri="{BB962C8B-B14F-4D97-AF65-F5344CB8AC3E}">
        <p14:creationId xmlns:p14="http://schemas.microsoft.com/office/powerpoint/2010/main" val="1290206040"/>
      </p:ext>
    </p:extLst>
  </p:cSld>
  <p:clrMapOvr>
    <a:masterClrMapping/>
  </p:clrMapOvr>
  <p:transition>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ELDERBERRY</a:t>
            </a:r>
            <a:endParaRPr lang="en-US" dirty="0"/>
          </a:p>
        </p:txBody>
      </p:sp>
      <p:sp>
        <p:nvSpPr>
          <p:cNvPr id="3" name="Content Placeholder 2"/>
          <p:cNvSpPr>
            <a:spLocks noGrp="1"/>
          </p:cNvSpPr>
          <p:nvPr>
            <p:ph idx="1"/>
          </p:nvPr>
        </p:nvSpPr>
        <p:spPr/>
        <p:txBody>
          <a:bodyPr>
            <a:normAutofit fontScale="70000" lnSpcReduction="20000"/>
          </a:bodyPr>
          <a:lstStyle/>
          <a:p>
            <a:r>
              <a:rPr lang="en-US" dirty="0" smtClean="0"/>
              <a:t>Name of medicine-</a:t>
            </a:r>
            <a:r>
              <a:rPr lang="en-US" dirty="0" err="1" smtClean="0"/>
              <a:t>Sambucol</a:t>
            </a:r>
            <a:endParaRPr lang="en-US" dirty="0" smtClean="0"/>
          </a:p>
          <a:p>
            <a:r>
              <a:rPr lang="en-US" dirty="0" smtClean="0"/>
              <a:t>It contains antioxidant and antimicrobial.</a:t>
            </a:r>
          </a:p>
          <a:p>
            <a:pPr marL="0" indent="0">
              <a:buNone/>
            </a:pPr>
            <a:r>
              <a:rPr lang="en-US" b="1" u="sng" dirty="0" smtClean="0"/>
              <a:t>Reason for use</a:t>
            </a:r>
          </a:p>
          <a:p>
            <a:pPr marL="0" indent="0">
              <a:buNone/>
            </a:pPr>
            <a:r>
              <a:rPr lang="en-US" dirty="0" smtClean="0"/>
              <a:t>Relieves:</a:t>
            </a:r>
          </a:p>
          <a:p>
            <a:r>
              <a:rPr lang="en-US" dirty="0" smtClean="0"/>
              <a:t> Headaches</a:t>
            </a:r>
          </a:p>
          <a:p>
            <a:r>
              <a:rPr lang="en-US" dirty="0" smtClean="0"/>
              <a:t> Nerve pain</a:t>
            </a:r>
          </a:p>
          <a:p>
            <a:r>
              <a:rPr lang="en-US" dirty="0" smtClean="0"/>
              <a:t> Toothaches</a:t>
            </a:r>
          </a:p>
          <a:p>
            <a:r>
              <a:rPr lang="en-US" dirty="0" smtClean="0"/>
              <a:t> Colds</a:t>
            </a:r>
          </a:p>
          <a:p>
            <a:r>
              <a:rPr lang="en-US" dirty="0" smtClean="0"/>
              <a:t> Viral infections</a:t>
            </a:r>
          </a:p>
          <a:p>
            <a:r>
              <a:rPr lang="en-US" dirty="0" smtClean="0"/>
              <a:t> Constipation </a:t>
            </a:r>
            <a:endParaRPr lang="en-US" dirty="0"/>
          </a:p>
        </p:txBody>
      </p:sp>
      <p:sp>
        <p:nvSpPr>
          <p:cNvPr id="4" name="Date Placeholder 3"/>
          <p:cNvSpPr>
            <a:spLocks noGrp="1"/>
          </p:cNvSpPr>
          <p:nvPr>
            <p:ph type="dt" sz="half" idx="10"/>
          </p:nvPr>
        </p:nvSpPr>
        <p:spPr/>
        <p:txBody>
          <a:bodyPr/>
          <a:lstStyle/>
          <a:p>
            <a:fld id="{99A1F29B-FE76-46B3-BE4A-F8146E33C4C4}" type="datetime1">
              <a:rPr lang="en-US" smtClean="0"/>
              <a:t>6/13/2023</a:t>
            </a:fld>
            <a:endParaRPr lang="en-US"/>
          </a:p>
        </p:txBody>
      </p:sp>
      <p:sp>
        <p:nvSpPr>
          <p:cNvPr id="5" name="Slide Number Placeholder 4"/>
          <p:cNvSpPr>
            <a:spLocks noGrp="1"/>
          </p:cNvSpPr>
          <p:nvPr>
            <p:ph type="sldNum" sz="quarter" idx="12"/>
          </p:nvPr>
        </p:nvSpPr>
        <p:spPr/>
        <p:txBody>
          <a:bodyPr/>
          <a:lstStyle/>
          <a:p>
            <a:fld id="{648184DE-903B-407A-8561-395E844EDDB6}" type="slidenum">
              <a:rPr lang="en-US" smtClean="0"/>
              <a:t>3</a:t>
            </a:fld>
            <a:endParaRPr lang="en-US"/>
          </a:p>
        </p:txBody>
      </p:sp>
      <p:pic>
        <p:nvPicPr>
          <p:cNvPr id="6" name="Picture 5" descr="Free photo: Elder, Bush, White - Free Image on Pixabay - 39883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709105" y="2556932"/>
            <a:ext cx="2916144" cy="1938020"/>
          </a:xfrm>
          <a:prstGeom prst="rect">
            <a:avLst/>
          </a:prstGeom>
        </p:spPr>
      </p:pic>
    </p:spTree>
    <p:extLst>
      <p:ext uri="{BB962C8B-B14F-4D97-AF65-F5344CB8AC3E}">
        <p14:creationId xmlns:p14="http://schemas.microsoft.com/office/powerpoint/2010/main" val="3941560191"/>
      </p:ext>
    </p:extLst>
  </p:cSld>
  <p:clrMapOvr>
    <a:masterClrMapping/>
  </p:clrMapOvr>
  <p:transition>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u="sng" dirty="0" err="1" smtClean="0"/>
              <a:t>Tumeric</a:t>
            </a:r>
            <a:endParaRPr lang="en-US" u="sng" dirty="0"/>
          </a:p>
        </p:txBody>
      </p:sp>
      <p:sp>
        <p:nvSpPr>
          <p:cNvPr id="3" name="Content Placeholder 2"/>
          <p:cNvSpPr>
            <a:spLocks noGrp="1"/>
          </p:cNvSpPr>
          <p:nvPr>
            <p:ph idx="1"/>
          </p:nvPr>
        </p:nvSpPr>
        <p:spPr/>
        <p:txBody>
          <a:bodyPr/>
          <a:lstStyle/>
          <a:p>
            <a:r>
              <a:rPr lang="en-US" dirty="0" smtClean="0"/>
              <a:t>Name of medicine  -</a:t>
            </a:r>
            <a:r>
              <a:rPr lang="en-US" dirty="0" err="1" smtClean="0"/>
              <a:t>Curcurmin</a:t>
            </a:r>
            <a:r>
              <a:rPr lang="en-US" dirty="0" smtClean="0"/>
              <a:t> </a:t>
            </a:r>
            <a:r>
              <a:rPr lang="en-US" dirty="0" err="1" smtClean="0"/>
              <a:t>suppliments</a:t>
            </a:r>
            <a:endParaRPr lang="en-US" dirty="0" smtClean="0"/>
          </a:p>
          <a:p>
            <a:r>
              <a:rPr lang="en-US" dirty="0" smtClean="0"/>
              <a:t>Contains Curcumin.</a:t>
            </a:r>
          </a:p>
          <a:p>
            <a:pPr marL="0" indent="0">
              <a:buNone/>
            </a:pPr>
            <a:r>
              <a:rPr lang="en-US" u="sng" dirty="0" smtClean="0"/>
              <a:t>Reasons for use</a:t>
            </a:r>
          </a:p>
          <a:p>
            <a:r>
              <a:rPr lang="en-US" dirty="0" smtClean="0"/>
              <a:t>Lowers Cholesterol (detox)</a:t>
            </a:r>
          </a:p>
          <a:p>
            <a:r>
              <a:rPr lang="en-US" dirty="0" smtClean="0"/>
              <a:t>Treats skin conditions</a:t>
            </a:r>
          </a:p>
          <a:p>
            <a:r>
              <a:rPr lang="en-US" dirty="0" smtClean="0"/>
              <a:t>Treats Alzheimer’s disease</a:t>
            </a:r>
          </a:p>
          <a:p>
            <a:pPr marL="0" indent="0">
              <a:buNone/>
            </a:pPr>
            <a:endParaRPr lang="en-US" dirty="0"/>
          </a:p>
        </p:txBody>
      </p:sp>
      <p:sp>
        <p:nvSpPr>
          <p:cNvPr id="4" name="Date Placeholder 3"/>
          <p:cNvSpPr>
            <a:spLocks noGrp="1"/>
          </p:cNvSpPr>
          <p:nvPr>
            <p:ph type="dt" sz="half" idx="10"/>
          </p:nvPr>
        </p:nvSpPr>
        <p:spPr/>
        <p:txBody>
          <a:bodyPr/>
          <a:lstStyle/>
          <a:p>
            <a:fld id="{32BF6435-4810-4E61-937B-D80E93915027}" type="datetime1">
              <a:rPr lang="en-US" smtClean="0"/>
              <a:t>6/13/2023</a:t>
            </a:fld>
            <a:endParaRPr lang="en-US"/>
          </a:p>
        </p:txBody>
      </p:sp>
      <p:sp>
        <p:nvSpPr>
          <p:cNvPr id="5" name="Slide Number Placeholder 4"/>
          <p:cNvSpPr>
            <a:spLocks noGrp="1"/>
          </p:cNvSpPr>
          <p:nvPr>
            <p:ph type="sldNum" sz="quarter" idx="12"/>
          </p:nvPr>
        </p:nvSpPr>
        <p:spPr/>
        <p:txBody>
          <a:bodyPr/>
          <a:lstStyle/>
          <a:p>
            <a:fld id="{648184DE-903B-407A-8561-395E844EDDB6}" type="slidenum">
              <a:rPr lang="en-US" smtClean="0"/>
              <a:t>4</a:t>
            </a:fld>
            <a:endParaRPr lang="en-US"/>
          </a:p>
        </p:txBody>
      </p:sp>
      <p:pic>
        <p:nvPicPr>
          <p:cNvPr id="6" name="Picture 5" descr="Turmeric can improve memory and mood, reduce Alzheimer’s risk: Study ..."/>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368537" y="3616960"/>
            <a:ext cx="3528060" cy="2352040"/>
          </a:xfrm>
          <a:prstGeom prst="rect">
            <a:avLst/>
          </a:prstGeom>
        </p:spPr>
      </p:pic>
    </p:spTree>
    <p:extLst>
      <p:ext uri="{BB962C8B-B14F-4D97-AF65-F5344CB8AC3E}">
        <p14:creationId xmlns:p14="http://schemas.microsoft.com/office/powerpoint/2010/main" val="2909750545"/>
      </p:ext>
    </p:extLst>
  </p:cSld>
  <p:clrMapOvr>
    <a:masterClrMapping/>
  </p:clrMapOvr>
  <p:transition>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 Reasons why people use these medicines</a:t>
            </a:r>
            <a:endParaRPr lang="en-US" dirty="0"/>
          </a:p>
        </p:txBody>
      </p:sp>
      <p:sp>
        <p:nvSpPr>
          <p:cNvPr id="3" name="Content Placeholder 2"/>
          <p:cNvSpPr>
            <a:spLocks noGrp="1"/>
          </p:cNvSpPr>
          <p:nvPr>
            <p:ph idx="1"/>
          </p:nvPr>
        </p:nvSpPr>
        <p:spPr/>
        <p:txBody>
          <a:bodyPr/>
          <a:lstStyle/>
          <a:p>
            <a:pPr marL="0" indent="0">
              <a:buNone/>
            </a:pPr>
            <a:r>
              <a:rPr lang="en-US" dirty="0" smtClean="0"/>
              <a:t>People use Herbal medicine as Detoxification materials ,skin care materials and to help in curing many types of diseases. All types of diseases have their main reasons for the use of the herbs .</a:t>
            </a:r>
            <a:endParaRPr lang="en-US" dirty="0"/>
          </a:p>
        </p:txBody>
      </p:sp>
      <p:sp>
        <p:nvSpPr>
          <p:cNvPr id="4" name="Date Placeholder 3"/>
          <p:cNvSpPr>
            <a:spLocks noGrp="1"/>
          </p:cNvSpPr>
          <p:nvPr>
            <p:ph type="dt" sz="half" idx="10"/>
          </p:nvPr>
        </p:nvSpPr>
        <p:spPr/>
        <p:txBody>
          <a:bodyPr/>
          <a:lstStyle/>
          <a:p>
            <a:fld id="{27F52244-FEEF-4E8A-9818-4F1753C973A3}" type="datetime1">
              <a:rPr lang="en-US" smtClean="0"/>
              <a:t>6/13/2023</a:t>
            </a:fld>
            <a:endParaRPr lang="en-US"/>
          </a:p>
        </p:txBody>
      </p:sp>
      <p:sp>
        <p:nvSpPr>
          <p:cNvPr id="5" name="Slide Number Placeholder 4"/>
          <p:cNvSpPr>
            <a:spLocks noGrp="1"/>
          </p:cNvSpPr>
          <p:nvPr>
            <p:ph type="sldNum" sz="quarter" idx="12"/>
          </p:nvPr>
        </p:nvSpPr>
        <p:spPr/>
        <p:txBody>
          <a:bodyPr/>
          <a:lstStyle/>
          <a:p>
            <a:fld id="{648184DE-903B-407A-8561-395E844EDDB6}" type="slidenum">
              <a:rPr lang="en-US" smtClean="0"/>
              <a:t>5</a:t>
            </a:fld>
            <a:endParaRPr lang="en-US"/>
          </a:p>
        </p:txBody>
      </p:sp>
    </p:spTree>
    <p:extLst>
      <p:ext uri="{BB962C8B-B14F-4D97-AF65-F5344CB8AC3E}">
        <p14:creationId xmlns:p14="http://schemas.microsoft.com/office/powerpoint/2010/main" val="669400865"/>
      </p:ext>
    </p:extLst>
  </p:cSld>
  <p:clrMapOvr>
    <a:masterClrMapping/>
  </p:clrMapOvr>
  <p:transition>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My thoughts on Herbal medicine</a:t>
            </a:r>
            <a:endParaRPr lang="en-US" dirty="0"/>
          </a:p>
        </p:txBody>
      </p:sp>
      <p:sp>
        <p:nvSpPr>
          <p:cNvPr id="3" name="Content Placeholder 2"/>
          <p:cNvSpPr>
            <a:spLocks noGrp="1"/>
          </p:cNvSpPr>
          <p:nvPr>
            <p:ph idx="1"/>
          </p:nvPr>
        </p:nvSpPr>
        <p:spPr/>
        <p:txBody>
          <a:bodyPr/>
          <a:lstStyle/>
          <a:p>
            <a:pPr marL="0" indent="0">
              <a:buNone/>
            </a:pPr>
            <a:r>
              <a:rPr lang="en-US" dirty="0" smtClean="0"/>
              <a:t>&gt;</a:t>
            </a:r>
            <a:r>
              <a:rPr lang="en-US" dirty="0"/>
              <a:t> </a:t>
            </a:r>
            <a:r>
              <a:rPr lang="en-US" dirty="0" smtClean="0"/>
              <a:t>Herbal </a:t>
            </a:r>
            <a:r>
              <a:rPr lang="en-US" dirty="0" err="1" smtClean="0"/>
              <a:t>medicinces</a:t>
            </a:r>
            <a:r>
              <a:rPr lang="en-US" dirty="0" smtClean="0"/>
              <a:t> should be kept in consideration in the big market. They should be used more often.</a:t>
            </a:r>
            <a:endParaRPr lang="en-US" dirty="0"/>
          </a:p>
        </p:txBody>
      </p:sp>
      <p:sp>
        <p:nvSpPr>
          <p:cNvPr id="4" name="Date Placeholder 3"/>
          <p:cNvSpPr>
            <a:spLocks noGrp="1"/>
          </p:cNvSpPr>
          <p:nvPr>
            <p:ph type="dt" sz="half" idx="10"/>
          </p:nvPr>
        </p:nvSpPr>
        <p:spPr/>
        <p:txBody>
          <a:bodyPr/>
          <a:lstStyle/>
          <a:p>
            <a:fld id="{8C52A306-0901-4376-8209-590FA7D00F1A}" type="datetime1">
              <a:rPr lang="en-US" smtClean="0"/>
              <a:t>6/13/2023</a:t>
            </a:fld>
            <a:endParaRPr lang="en-US"/>
          </a:p>
        </p:txBody>
      </p:sp>
      <p:sp>
        <p:nvSpPr>
          <p:cNvPr id="5" name="Slide Number Placeholder 4"/>
          <p:cNvSpPr>
            <a:spLocks noGrp="1"/>
          </p:cNvSpPr>
          <p:nvPr>
            <p:ph type="sldNum" sz="quarter" idx="12"/>
          </p:nvPr>
        </p:nvSpPr>
        <p:spPr/>
        <p:txBody>
          <a:bodyPr/>
          <a:lstStyle/>
          <a:p>
            <a:fld id="{648184DE-903B-407A-8561-395E844EDDB6}" type="slidenum">
              <a:rPr lang="en-US" smtClean="0"/>
              <a:t>6</a:t>
            </a:fld>
            <a:endParaRPr lang="en-US"/>
          </a:p>
        </p:txBody>
      </p:sp>
    </p:spTree>
    <p:extLst>
      <p:ext uri="{BB962C8B-B14F-4D97-AF65-F5344CB8AC3E}">
        <p14:creationId xmlns:p14="http://schemas.microsoft.com/office/powerpoint/2010/main" val="3010519979"/>
      </p:ext>
    </p:extLst>
  </p:cSld>
  <p:clrMapOvr>
    <a:masterClrMapping/>
  </p:clrMapOvr>
  <p:transition>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normAutofit/>
          </a:bodyPr>
          <a:lstStyle/>
          <a:p>
            <a:r>
              <a:rPr lang="en-US" dirty="0" smtClean="0"/>
              <a:t>Do you believe that herbal medicine work?</a:t>
            </a:r>
            <a:endParaRPr lang="en-US" dirty="0"/>
          </a:p>
        </p:txBody>
      </p:sp>
      <p:sp>
        <p:nvSpPr>
          <p:cNvPr id="7" name="Content Placeholder 6"/>
          <p:cNvSpPr>
            <a:spLocks noGrp="1"/>
          </p:cNvSpPr>
          <p:nvPr>
            <p:ph idx="1"/>
          </p:nvPr>
        </p:nvSpPr>
        <p:spPr/>
        <p:txBody>
          <a:bodyPr/>
          <a:lstStyle/>
          <a:p>
            <a:pPr marL="0" indent="0">
              <a:buNone/>
            </a:pPr>
            <a:r>
              <a:rPr lang="en-US" dirty="0" smtClean="0"/>
              <a:t>Yes , I do believe that Herbal medicine do work .</a:t>
            </a:r>
            <a:endParaRPr lang="en-US" dirty="0"/>
          </a:p>
        </p:txBody>
      </p:sp>
      <p:sp>
        <p:nvSpPr>
          <p:cNvPr id="4" name="Date Placeholder 3"/>
          <p:cNvSpPr>
            <a:spLocks noGrp="1"/>
          </p:cNvSpPr>
          <p:nvPr>
            <p:ph type="dt" sz="half" idx="10"/>
          </p:nvPr>
        </p:nvSpPr>
        <p:spPr/>
        <p:txBody>
          <a:bodyPr/>
          <a:lstStyle/>
          <a:p>
            <a:fld id="{29A43647-0221-4EBA-AD87-9A142889A631}" type="datetime1">
              <a:rPr lang="en-US" smtClean="0"/>
              <a:t>6/13/2023</a:t>
            </a:fld>
            <a:endParaRPr lang="en-US"/>
          </a:p>
        </p:txBody>
      </p:sp>
      <p:sp>
        <p:nvSpPr>
          <p:cNvPr id="5" name="Slide Number Placeholder 4"/>
          <p:cNvSpPr>
            <a:spLocks noGrp="1"/>
          </p:cNvSpPr>
          <p:nvPr>
            <p:ph type="sldNum" sz="quarter" idx="12"/>
          </p:nvPr>
        </p:nvSpPr>
        <p:spPr/>
        <p:txBody>
          <a:bodyPr/>
          <a:lstStyle/>
          <a:p>
            <a:fld id="{648184DE-903B-407A-8561-395E844EDDB6}" type="slidenum">
              <a:rPr lang="en-US" smtClean="0"/>
              <a:t>7</a:t>
            </a:fld>
            <a:endParaRPr lang="en-US"/>
          </a:p>
        </p:txBody>
      </p:sp>
    </p:spTree>
    <p:extLst>
      <p:ext uri="{BB962C8B-B14F-4D97-AF65-F5344CB8AC3E}">
        <p14:creationId xmlns:p14="http://schemas.microsoft.com/office/powerpoint/2010/main" val="2715808062"/>
      </p:ext>
    </p:extLst>
  </p:cSld>
  <p:clrMapOvr>
    <a:masterClrMapping/>
  </p:clrMapOvr>
  <p:transition>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Conclusion</a:t>
            </a:r>
            <a:endParaRPr lang="en-US" dirty="0"/>
          </a:p>
        </p:txBody>
      </p:sp>
      <p:sp>
        <p:nvSpPr>
          <p:cNvPr id="3" name="Content Placeholder 2"/>
          <p:cNvSpPr>
            <a:spLocks noGrp="1"/>
          </p:cNvSpPr>
          <p:nvPr>
            <p:ph idx="1"/>
          </p:nvPr>
        </p:nvSpPr>
        <p:spPr/>
        <p:txBody>
          <a:bodyPr/>
          <a:lstStyle/>
          <a:p>
            <a:pPr marL="0" indent="0">
              <a:buNone/>
            </a:pPr>
            <a:r>
              <a:rPr lang="en-US" dirty="0" smtClean="0"/>
              <a:t>Herbal medicine is one of the best raw materials to be used in the manufacture of medicine. Herbal medicine is the best for both traditional and modern methods of healing and prevention of different diseases.</a:t>
            </a:r>
            <a:endParaRPr lang="en-US" dirty="0"/>
          </a:p>
        </p:txBody>
      </p:sp>
      <p:sp>
        <p:nvSpPr>
          <p:cNvPr id="4" name="Date Placeholder 3"/>
          <p:cNvSpPr>
            <a:spLocks noGrp="1"/>
          </p:cNvSpPr>
          <p:nvPr>
            <p:ph type="dt" sz="half" idx="10"/>
          </p:nvPr>
        </p:nvSpPr>
        <p:spPr/>
        <p:txBody>
          <a:bodyPr/>
          <a:lstStyle/>
          <a:p>
            <a:fld id="{8ACFDFDF-3632-4E95-B46F-B33904B66ABC}" type="datetime1">
              <a:rPr lang="en-US" smtClean="0"/>
              <a:t>6/13/2023</a:t>
            </a:fld>
            <a:endParaRPr lang="en-US"/>
          </a:p>
        </p:txBody>
      </p:sp>
      <p:sp>
        <p:nvSpPr>
          <p:cNvPr id="5" name="Slide Number Placeholder 4"/>
          <p:cNvSpPr>
            <a:spLocks noGrp="1"/>
          </p:cNvSpPr>
          <p:nvPr>
            <p:ph type="sldNum" sz="quarter" idx="12"/>
          </p:nvPr>
        </p:nvSpPr>
        <p:spPr/>
        <p:txBody>
          <a:bodyPr/>
          <a:lstStyle/>
          <a:p>
            <a:fld id="{648184DE-903B-407A-8561-395E844EDDB6}" type="slidenum">
              <a:rPr lang="en-US" smtClean="0"/>
              <a:t>8</a:t>
            </a:fld>
            <a:endParaRPr lang="en-US"/>
          </a:p>
        </p:txBody>
      </p:sp>
      <p:pic>
        <p:nvPicPr>
          <p:cNvPr id="6" name="Picture 5" descr="Herbal Medicine, The Good And The Bad | Fanatic Cook"/>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977640" y="3809361"/>
            <a:ext cx="2537460" cy="2066507"/>
          </a:xfrm>
          <a:prstGeom prst="rect">
            <a:avLst/>
          </a:prstGeom>
        </p:spPr>
      </p:pic>
    </p:spTree>
    <p:extLst>
      <p:ext uri="{BB962C8B-B14F-4D97-AF65-F5344CB8AC3E}">
        <p14:creationId xmlns:p14="http://schemas.microsoft.com/office/powerpoint/2010/main" val="1736129904"/>
      </p:ext>
    </p:extLst>
  </p:cSld>
  <p:clrMapOvr>
    <a:masterClrMapping/>
  </p:clrMapOvr>
  <p:transition>
    <p:fade/>
  </p:transition>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rganic">
  <a:themeElements>
    <a:clrScheme name="Organic">
      <a:dk1>
        <a:sysClr val="windowText" lastClr="000000"/>
      </a:dk1>
      <a:lt1>
        <a:sysClr val="window" lastClr="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Organic">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DAC20F1-423D-49E2-BD0B-50532748BAD0}"/>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Organic</Template>
  <TotalTime>1208</TotalTime>
  <Words>234</Words>
  <Application>Microsoft Office PowerPoint</Application>
  <PresentationFormat>Widescreen</PresentationFormat>
  <Paragraphs>53</Paragraphs>
  <Slides>8</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8</vt:i4>
      </vt:variant>
    </vt:vector>
  </HeadingPairs>
  <TitlesOfParts>
    <vt:vector size="12" baseType="lpstr">
      <vt:lpstr>Arial</vt:lpstr>
      <vt:lpstr>Calibri</vt:lpstr>
      <vt:lpstr>Garamond</vt:lpstr>
      <vt:lpstr>Organic</vt:lpstr>
      <vt:lpstr>HERBAL MEDICINES</vt:lpstr>
      <vt:lpstr>GINKGO BILOBA</vt:lpstr>
      <vt:lpstr>ELDERBERRY</vt:lpstr>
      <vt:lpstr>Tumeric</vt:lpstr>
      <vt:lpstr> Reasons why people use these medicines</vt:lpstr>
      <vt:lpstr>My thoughts on Herbal medicine</vt:lpstr>
      <vt:lpstr>Do you believe that herbal medicine work?</vt:lpstr>
      <vt:lpstr>Conclusion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HERBAL MEDICINES</dc:title>
  <dc:creator>Windows User</dc:creator>
  <cp:lastModifiedBy>Windows User</cp:lastModifiedBy>
  <cp:revision>15</cp:revision>
  <dcterms:created xsi:type="dcterms:W3CDTF">2023-06-13T18:12:40Z</dcterms:created>
  <dcterms:modified xsi:type="dcterms:W3CDTF">2023-06-14T19:16:25Z</dcterms:modified>
</cp:coreProperties>
</file>