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084" autoAdjust="0"/>
    <p:restoredTop sz="94717" autoAdjust="0"/>
  </p:normalViewPr>
  <p:slideViewPr>
    <p:cSldViewPr snapToGrid="0">
      <p:cViewPr>
        <p:scale>
          <a:sx n="75" d="100"/>
          <a:sy n="75" d="100"/>
        </p:scale>
        <p:origin x="1200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9CC47-6374-4F5C-9A5F-E7CDCACBB23C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61E08-5507-4711-A5C4-C259502D3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61E08-5507-4711-A5C4-C259502D39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C188D4-84A9-4648-8A48-57F06BCEB4A0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45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52CF-B146-43BF-BEEA-110E0DC04FBC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2163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52CF-B146-43BF-BEEA-110E0DC04FBC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10326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52CF-B146-43BF-BEEA-110E0DC04FBC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10262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52CF-B146-43BF-BEEA-110E0DC04FBC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82565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52CF-B146-43BF-BEEA-110E0DC04FBC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086581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52CF-B146-43BF-BEEA-110E0DC04FBC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934214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A943-6248-4728-B2A5-F93915670337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122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913-3B72-4258-A3D4-A4F8D1CF12C2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7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1EF1-63DA-49DD-8CD1-898609CCBB37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9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A5CC-634E-4691-B077-EACC8616A678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04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144D-5D25-4D47-A5A4-19E086E718E0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1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8B7-EBAD-425E-BE5F-E133E91E24BE}" type="datetime1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77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BCE3-3217-4A8A-89BE-A9D3E22DC090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33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5A3-57FE-4D2E-B513-5CF51B4E17EB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5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0FA6-1BEE-4394-AB98-00AD577B0C4F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8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8143-1190-42E6-9CE0-529697C877B3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C552CF-B146-43BF-BEEA-110E0DC04FBC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8184DE-903B-407A-8561-395E844E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HERBAL MEDICINES</a:t>
            </a:r>
            <a:endParaRPr lang="en-US" dirty="0"/>
          </a:p>
        </p:txBody>
      </p:sp>
      <p:pic>
        <p:nvPicPr>
          <p:cNvPr id="6" name="Content Placeholder 5" descr="FREE GUIDE To Edible And Medicinal Plants – Herbal Medicine : In5D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29" y="2468562"/>
            <a:ext cx="4874571" cy="331787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57BD-6F48-47D8-8C27-90348175EE05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5 Herbal Remedies for Depression: Know What Could Help | Clamor Worl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26" y="2468563"/>
            <a:ext cx="5330654" cy="30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8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10" y="1159870"/>
            <a:ext cx="10996749" cy="1325563"/>
          </a:xfrm>
        </p:spPr>
        <p:txBody>
          <a:bodyPr/>
          <a:lstStyle/>
          <a:p>
            <a:r>
              <a:rPr lang="en-US" u="sng" dirty="0" smtClean="0"/>
              <a:t>GINKGO BILOBA</a:t>
            </a:r>
            <a:endParaRPr lang="en-US" u="sng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60306" y="2340514"/>
            <a:ext cx="8993595" cy="4816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Name of medicine-</a:t>
            </a:r>
            <a:r>
              <a:rPr lang="en-US" sz="2000" dirty="0" err="1"/>
              <a:t>Salisburia</a:t>
            </a:r>
            <a:endParaRPr lang="en-US" sz="2000" dirty="0"/>
          </a:p>
          <a:p>
            <a:r>
              <a:rPr lang="en-US" sz="2000" dirty="0"/>
              <a:t>•</a:t>
            </a:r>
            <a:r>
              <a:rPr lang="en-US" sz="2000" b="1" dirty="0"/>
              <a:t>It contains potent </a:t>
            </a:r>
            <a:r>
              <a:rPr lang="en-US" sz="2000" dirty="0"/>
              <a:t>anti-oxidants.</a:t>
            </a:r>
          </a:p>
          <a:p>
            <a:r>
              <a:rPr lang="en-US" sz="2000" dirty="0"/>
              <a:t>•</a:t>
            </a:r>
            <a:r>
              <a:rPr lang="en-US" sz="2000" b="1" dirty="0"/>
              <a:t>Can be bought at supermarkets as a fruit or if dried to make tea.</a:t>
            </a:r>
            <a:endParaRPr lang="en-US" sz="2000" dirty="0"/>
          </a:p>
          <a:p>
            <a:r>
              <a:rPr lang="en-US" sz="2000" u="sng" dirty="0"/>
              <a:t>Reasons for use</a:t>
            </a:r>
            <a:endParaRPr lang="en-US" sz="2000" dirty="0"/>
          </a:p>
          <a:p>
            <a:r>
              <a:rPr lang="en-US" sz="2000" dirty="0"/>
              <a:t>It treats:</a:t>
            </a:r>
          </a:p>
          <a:p>
            <a:r>
              <a:rPr lang="en-US" sz="2000" dirty="0"/>
              <a:t>•Heart diseases</a:t>
            </a:r>
          </a:p>
          <a:p>
            <a:r>
              <a:rPr lang="en-US" sz="2000" dirty="0"/>
              <a:t>•Dementia</a:t>
            </a:r>
          </a:p>
          <a:p>
            <a:r>
              <a:rPr lang="en-US" sz="2000" dirty="0"/>
              <a:t>•Mental difficulties</a:t>
            </a:r>
          </a:p>
          <a:p>
            <a:r>
              <a:rPr lang="en-US" sz="2000" dirty="0"/>
              <a:t>•Sexual dysfunction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200" b="1" u="sng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29D-50B8-4644-8028-54FE8F1F30BC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ginkgo, Ginkgo biloba (Ginkgoales: Ginkgoaceae) - 54048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11" y="3977640"/>
            <a:ext cx="3792913" cy="18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06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ELDERBERRY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•Name of medicine-</a:t>
            </a:r>
            <a:r>
              <a:rPr lang="en-US" dirty="0" err="1"/>
              <a:t>Sambucol</a:t>
            </a:r>
            <a:endParaRPr lang="en-US" dirty="0"/>
          </a:p>
          <a:p>
            <a:r>
              <a:rPr lang="en-US" dirty="0"/>
              <a:t>•It contains antioxidants and antimicrobials.</a:t>
            </a:r>
          </a:p>
          <a:p>
            <a:r>
              <a:rPr lang="en-US" b="1" u="sng" dirty="0"/>
              <a:t>Reason for use</a:t>
            </a:r>
            <a:endParaRPr lang="en-US" dirty="0"/>
          </a:p>
          <a:p>
            <a:r>
              <a:rPr lang="en-US" dirty="0"/>
              <a:t>Relieves:</a:t>
            </a:r>
          </a:p>
          <a:p>
            <a:r>
              <a:rPr lang="en-US" dirty="0"/>
              <a:t>• Headaches</a:t>
            </a:r>
          </a:p>
          <a:p>
            <a:r>
              <a:rPr lang="en-US" dirty="0"/>
              <a:t>• Nerve pain</a:t>
            </a:r>
          </a:p>
          <a:p>
            <a:r>
              <a:rPr lang="en-US" dirty="0"/>
              <a:t>• Toothaches</a:t>
            </a:r>
          </a:p>
          <a:p>
            <a:r>
              <a:rPr lang="en-US" dirty="0"/>
              <a:t>• Colds</a:t>
            </a:r>
          </a:p>
          <a:p>
            <a:r>
              <a:rPr lang="en-US" dirty="0"/>
              <a:t>• Viral infections</a:t>
            </a:r>
          </a:p>
          <a:p>
            <a:r>
              <a:rPr lang="en-US" dirty="0"/>
              <a:t>• Constipation 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F29B-FE76-46B3-BE4A-F8146E33C4C4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Free photo: Elder, Bush, White - Free Image on Pixabay - 3988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05" y="2556932"/>
            <a:ext cx="2916144" cy="19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60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Tumeric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of medicine  -</a:t>
            </a:r>
            <a:r>
              <a:rPr lang="en-US" dirty="0" err="1" smtClean="0"/>
              <a:t>Curcurmin</a:t>
            </a:r>
            <a:r>
              <a:rPr lang="en-US" dirty="0" smtClean="0"/>
              <a:t> </a:t>
            </a:r>
            <a:r>
              <a:rPr lang="en-US" dirty="0" smtClean="0"/>
              <a:t>supplements</a:t>
            </a:r>
            <a:endParaRPr lang="en-US" dirty="0" smtClean="0"/>
          </a:p>
          <a:p>
            <a:r>
              <a:rPr lang="en-US" dirty="0" smtClean="0"/>
              <a:t>Contains Curcumin.</a:t>
            </a:r>
          </a:p>
          <a:p>
            <a:pPr marL="0" indent="0">
              <a:buNone/>
            </a:pPr>
            <a:r>
              <a:rPr lang="en-US" u="sng" dirty="0" smtClean="0"/>
              <a:t>Reasons for use</a:t>
            </a:r>
          </a:p>
          <a:p>
            <a:r>
              <a:rPr lang="en-US" dirty="0" smtClean="0"/>
              <a:t>Lowers Cholesterol (detox)</a:t>
            </a:r>
          </a:p>
          <a:p>
            <a:r>
              <a:rPr lang="en-US" dirty="0" smtClean="0"/>
              <a:t>Treats skin conditions</a:t>
            </a:r>
          </a:p>
          <a:p>
            <a:r>
              <a:rPr lang="en-US" dirty="0" smtClean="0"/>
              <a:t>Treats Alzheimer’s disease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6435-4810-4E61-937B-D80E93915027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Turmeric can improve memory and mood, reduce Alzheimer’s risk: Study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37" y="3616960"/>
            <a:ext cx="3528060" cy="235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50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Reasons why people use these medicines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People use Herbal medicine as Detoxification </a:t>
            </a:r>
            <a:r>
              <a:rPr lang="en-US" dirty="0" smtClean="0"/>
              <a:t>materials and skin care materials to help cure </a:t>
            </a:r>
            <a:r>
              <a:rPr lang="en-US" dirty="0"/>
              <a:t>many types of diseases. All types of diseases have their main reasons for the use of </a:t>
            </a:r>
            <a:r>
              <a:rPr lang="en-US" dirty="0" smtClean="0"/>
              <a:t>herbs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2244-FEEF-4E8A-9818-4F1753C973A3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00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thoughts on Herbal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Herbal medicine should be kept in consideration in the big market. They should be used more often.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A306-0901-4376-8209-590FA7D00F1A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19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believe that herbal medicine work?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Yes, I do believe that Herbal medicine does work.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3647-0221-4EBA-AD87-9A142889A631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08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Herbal medicine is one of the best raw materials to </a:t>
            </a:r>
            <a:r>
              <a:rPr lang="en-US" dirty="0" smtClean="0"/>
              <a:t>be used </a:t>
            </a:r>
            <a:r>
              <a:rPr lang="en-US" dirty="0" smtClean="0"/>
              <a:t>in the manufacture of medicine. Herbal medicine is the best for both traditional and modern methods of healing and prevention of different diseases.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DFDF-3632-4E95-B46F-B33904B66ABC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4DE-903B-407A-8561-395E844EDDB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Herbal Medicine, The Good And The Bad | Fanatic Coo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3809361"/>
            <a:ext cx="2537460" cy="20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1229</TotalTime>
  <Words>204</Words>
  <Application>Microsoft Office PowerPoint</Application>
  <PresentationFormat>Widescreen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HERBAL MEDICINES</vt:lpstr>
      <vt:lpstr>GINKGO BILOBA</vt:lpstr>
      <vt:lpstr>ELDERBERRY</vt:lpstr>
      <vt:lpstr>Tumeric</vt:lpstr>
      <vt:lpstr> Reasons why people use these medicines</vt:lpstr>
      <vt:lpstr>My thoughts on Herbal medicine</vt:lpstr>
      <vt:lpstr>Do you believe that herbal medicine work?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HERBAL MEDICINES</dc:title>
  <dc:creator>Windows User</dc:creator>
  <cp:lastModifiedBy>Windows User</cp:lastModifiedBy>
  <cp:revision>19</cp:revision>
  <dcterms:created xsi:type="dcterms:W3CDTF">2023-06-13T18:12:40Z</dcterms:created>
  <dcterms:modified xsi:type="dcterms:W3CDTF">2023-06-15T15:46:49Z</dcterms:modified>
</cp:coreProperties>
</file>